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activeX/activeX2.xml" ContentType="application/vnd.ms-office.activeX+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ms-office.activeX"/>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activeX/activeX3.xml" ContentType="application/vnd.ms-office.activeX+xml"/>
  <Override PartName="/ppt/slideLayouts/slideLayout18.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activeX/activeX1.xml" ContentType="application/vnd.ms-office.activeX+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vml" ContentType="application/vnd.openxmlformats-officedocument.vmlDrawing"/>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48" r:id="rId2"/>
    <p:sldMasterId id="2147483661" r:id="rId3"/>
    <p:sldMasterId id="2147483669" r:id="rId4"/>
  </p:sldMasterIdLst>
  <p:notesMasterIdLst>
    <p:notesMasterId r:id="rId32"/>
  </p:notesMasterIdLst>
  <p:handoutMasterIdLst>
    <p:handoutMasterId r:id="rId33"/>
  </p:handoutMasterIdLst>
  <p:sldIdLst>
    <p:sldId id="258" r:id="rId5"/>
    <p:sldId id="261" r:id="rId6"/>
    <p:sldId id="262" r:id="rId7"/>
    <p:sldId id="263" r:id="rId8"/>
    <p:sldId id="264" r:id="rId9"/>
    <p:sldId id="265" r:id="rId10"/>
    <p:sldId id="268"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712">
          <p15:clr>
            <a:srgbClr val="A4A3A4"/>
          </p15:clr>
        </p15:guide>
        <p15:guide id="2" orient="horz" pos="530">
          <p15:clr>
            <a:srgbClr val="A4A3A4"/>
          </p15:clr>
        </p15:guide>
        <p15:guide id="3" orient="horz" pos="3868">
          <p15:clr>
            <a:srgbClr val="A4A3A4"/>
          </p15:clr>
        </p15:guide>
        <p15:guide id="4" pos="360">
          <p15:clr>
            <a:srgbClr val="A4A3A4"/>
          </p15:clr>
        </p15:guide>
        <p15:guide id="5" pos="540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35" autoAdjust="0"/>
    <p:restoredTop sz="94681" autoAdjust="0"/>
  </p:normalViewPr>
  <p:slideViewPr>
    <p:cSldViewPr snapToGrid="0">
      <p:cViewPr varScale="1">
        <p:scale>
          <a:sx n="85" d="100"/>
          <a:sy n="85" d="100"/>
        </p:scale>
        <p:origin x="-1450" y="-77"/>
      </p:cViewPr>
      <p:guideLst>
        <p:guide orient="horz" pos="1712"/>
        <p:guide orient="horz" pos="530"/>
        <p:guide orient="horz" pos="3868"/>
        <p:guide pos="360"/>
        <p:guide pos="540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86" d="100"/>
          <a:sy n="86" d="100"/>
        </p:scale>
        <p:origin x="2988"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4C599241-6926-101B-9992-00000B65C6F9}" ax:persistence="persistStorage" r:id="rId1"/>
</file>

<file path=ppt/activeX/activeX2.xml><?xml version="1.0" encoding="utf-8"?>
<ax:ocx xmlns:ax="http://schemas.microsoft.com/office/2006/activeX" xmlns:r="http://schemas.openxmlformats.org/officeDocument/2006/relationships" ax:classid="{4C599241-6926-101B-9992-00000B65C6F9}" ax:persistence="persistStorage" r:id="rId1"/>
</file>

<file path=ppt/activeX/activeX3.xml><?xml version="1.0" encoding="utf-8"?>
<ax:ocx xmlns:ax="http://schemas.microsoft.com/office/2006/activeX" xmlns:r="http://schemas.openxmlformats.org/officeDocument/2006/relationships" ax:classid="{4C599241-6926-101B-9992-00000B65C6F9}"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4"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11B95B0-35DA-4320-8EBF-7A5215A7D67C}" type="datetimeFigureOut">
              <a:rPr lang="en-GB" smtClean="0"/>
              <a:pPr/>
              <a:t>16/02/2016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753968-743C-422B-AFA1-D28B8675525D}" type="slidenum">
              <a:rPr lang="en-GB" smtClean="0"/>
              <a:pPr/>
              <a:t>‹Nr.›</a:t>
            </a:fld>
            <a:endParaRPr lang="en-GB"/>
          </a:p>
        </p:txBody>
      </p:sp>
    </p:spTree>
    <p:extLst>
      <p:ext uri="{BB962C8B-B14F-4D97-AF65-F5344CB8AC3E}">
        <p14:creationId xmlns:p14="http://schemas.microsoft.com/office/powerpoint/2010/main" xmlns="" val="1140908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EC6522-E649-4C1D-9BF1-9029A1A60AC3}" type="datetimeFigureOut">
              <a:rPr lang="en-US" smtClean="0"/>
              <a:pPr/>
              <a:t>2/16/2016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ABBCA8-9ADC-40B6-AC8F-938C3ED56C5B}" type="slidenum">
              <a:rPr lang="en-US" smtClean="0"/>
              <a:pPr/>
              <a:t>‹Nr.›</a:t>
            </a:fld>
            <a:endParaRPr lang="en-US"/>
          </a:p>
        </p:txBody>
      </p:sp>
    </p:spTree>
    <p:extLst>
      <p:ext uri="{BB962C8B-B14F-4D97-AF65-F5344CB8AC3E}">
        <p14:creationId xmlns:p14="http://schemas.microsoft.com/office/powerpoint/2010/main" xmlns="" val="3863346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ABBCA8-9ADC-40B6-AC8F-938C3ED56C5B}" type="slidenum">
              <a:rPr lang="en-US" smtClean="0"/>
              <a:pPr/>
              <a:t>1</a:t>
            </a:fld>
            <a:endParaRPr lang="en-US"/>
          </a:p>
        </p:txBody>
      </p:sp>
    </p:spTree>
    <p:extLst>
      <p:ext uri="{BB962C8B-B14F-4D97-AF65-F5344CB8AC3E}">
        <p14:creationId xmlns:p14="http://schemas.microsoft.com/office/powerpoint/2010/main" xmlns="" val="2674224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bildplatzhalter 1"/>
          <p:cNvSpPr>
            <a:spLocks noGrp="1" noRot="1" noChangeAspect="1" noTextEdit="1"/>
          </p:cNvSpPr>
          <p:nvPr>
            <p:ph type="sldImg"/>
          </p:nvPr>
        </p:nvSpPr>
        <p:spPr bwMode="auto">
          <a:noFill/>
          <a:ln>
            <a:solidFill>
              <a:srgbClr val="000000"/>
            </a:solidFill>
            <a:miter lim="800000"/>
            <a:headEnd/>
            <a:tailEnd/>
          </a:ln>
        </p:spPr>
      </p:sp>
      <p:sp>
        <p:nvSpPr>
          <p:cNvPr id="45059" name="Notizenplatzhalter 2"/>
          <p:cNvSpPr>
            <a:spLocks noGrp="1"/>
          </p:cNvSpPr>
          <p:nvPr>
            <p:ph type="body" idx="1"/>
          </p:nvPr>
        </p:nvSpPr>
        <p:spPr bwMode="auto">
          <a:noFill/>
        </p:spPr>
        <p:txBody>
          <a:bodyPr/>
          <a:lstStyle/>
          <a:p>
            <a:r>
              <a:rPr lang="de-AT" smtClean="0"/>
              <a:t>After the overview which measurements are already available the team verified which areas are covered. System boundaries were not clear. So we realised that the heat measurement for the official building also included the Kindergarten, measurements for sewage plant also included pumps for fresh water, some measurements had to be identified (fresh water for primary school). This list was used to document energy consumption on a monthly basis.</a:t>
            </a:r>
          </a:p>
          <a:p>
            <a:endParaRPr lang="de-AT" smtClean="0"/>
          </a:p>
          <a:p>
            <a:r>
              <a:rPr lang="de-AT" smtClean="0"/>
              <a:t>The future energy consumption was defined on the basis of past consumptions. In a next step the consumption range was defined so that unusual consumption can be identified immediately.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bwMode="auto">
          <a:noFill/>
          <a:ln>
            <a:solidFill>
              <a:srgbClr val="000000"/>
            </a:solidFill>
            <a:miter lim="800000"/>
            <a:headEnd/>
            <a:tailEnd/>
          </a:ln>
        </p:spPr>
      </p:sp>
      <p:sp>
        <p:nvSpPr>
          <p:cNvPr id="47107" name="Notizenplatzhalter 2"/>
          <p:cNvSpPr>
            <a:spLocks noGrp="1"/>
          </p:cNvSpPr>
          <p:nvPr>
            <p:ph type="body" idx="1"/>
          </p:nvPr>
        </p:nvSpPr>
        <p:spPr bwMode="auto">
          <a:noFill/>
        </p:spPr>
        <p:txBody>
          <a:bodyPr/>
          <a:lstStyle/>
          <a:p>
            <a:r>
              <a:rPr lang="de-AT" smtClean="0"/>
              <a:t>Street lights can</a:t>
            </a:r>
            <a:r>
              <a:rPr lang="de-AT" altLang="es-ES" smtClean="0"/>
              <a:t>‘</a:t>
            </a:r>
            <a:r>
              <a:rPr lang="de-AT" smtClean="0"/>
              <a:t>t be influenced as they depend on daily sunshine. – dirty daylight sensors</a:t>
            </a:r>
          </a:p>
          <a:p>
            <a:r>
              <a:rPr lang="de-AT" smtClean="0"/>
              <a:t>Heating – only be insulation and heating of areas with occupancy</a:t>
            </a:r>
          </a:p>
          <a:p>
            <a:r>
              <a:rPr lang="de-AT" smtClean="0"/>
              <a:t>Water quantitiy – weather and population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lienbildplatzhalter 1"/>
          <p:cNvSpPr>
            <a:spLocks noGrp="1" noRot="1" noChangeAspect="1" noTextEdit="1"/>
          </p:cNvSpPr>
          <p:nvPr>
            <p:ph type="sldImg"/>
          </p:nvPr>
        </p:nvSpPr>
        <p:spPr bwMode="auto">
          <a:noFill/>
          <a:ln>
            <a:solidFill>
              <a:srgbClr val="000000"/>
            </a:solidFill>
            <a:miter lim="800000"/>
            <a:headEnd/>
            <a:tailEnd/>
          </a:ln>
        </p:spPr>
      </p:sp>
      <p:sp>
        <p:nvSpPr>
          <p:cNvPr id="50179" name="Notizenplatzhalter 2"/>
          <p:cNvSpPr>
            <a:spLocks noGrp="1"/>
          </p:cNvSpPr>
          <p:nvPr>
            <p:ph type="body" idx="1"/>
          </p:nvPr>
        </p:nvSpPr>
        <p:spPr bwMode="auto">
          <a:noFill/>
        </p:spPr>
        <p:txBody>
          <a:bodyPr/>
          <a:lstStyle/>
          <a:p>
            <a:r>
              <a:rPr lang="de-AT" smtClean="0"/>
              <a:t>PI process instruction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bwMode="auto">
          <a:noFill/>
          <a:ln>
            <a:solidFill>
              <a:srgbClr val="000000"/>
            </a:solidFill>
            <a:miter lim="800000"/>
            <a:headEnd/>
            <a:tailEnd/>
          </a:ln>
        </p:spPr>
      </p:sp>
      <p:sp>
        <p:nvSpPr>
          <p:cNvPr id="51203" name="Notizenplatzhalter 2"/>
          <p:cNvSpPr>
            <a:spLocks noGrp="1"/>
          </p:cNvSpPr>
          <p:nvPr>
            <p:ph type="body" idx="1"/>
          </p:nvPr>
        </p:nvSpPr>
        <p:spPr bwMode="auto">
          <a:noFill/>
        </p:spPr>
        <p:txBody>
          <a:bodyPr/>
          <a:lstStyle/>
          <a:p>
            <a:r>
              <a:rPr lang="en-GB" smtClean="0"/>
              <a:t>Training organisations for staff working in the public sector do not offer any training on energy efficiency issues. Only training for sewage plants operators. Plant manufacturers offer training on correct plant operation. Workshops organised by private training organisations are too expensive for public sector. </a:t>
            </a:r>
          </a:p>
          <a:p>
            <a:endParaRPr lang="en-GB" smtClean="0"/>
          </a:p>
          <a:p>
            <a:r>
              <a:rPr lang="en-GB" smtClean="0"/>
              <a:t>Awareness raising: Future days – Public discussion forum on goals and actions for a sustainable, energy efficient future</a:t>
            </a:r>
          </a:p>
          <a:p>
            <a:r>
              <a:rPr lang="en-GB" smtClean="0"/>
              <a:t>			Survey – unemployed people were engaged to personally contact every individual household with a questionnaire on their energy consumption, fuels type, house category, … The results showed that only 20% of private households heat their premises with oil, 80% with biomass or district heating (coming from biomass). However, 80% of the private houses are not proper insulated. </a:t>
            </a:r>
          </a:p>
          <a:p>
            <a:endParaRPr lang="de-A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bwMode="auto">
          <a:noFill/>
          <a:ln>
            <a:solidFill>
              <a:srgbClr val="000000"/>
            </a:solidFill>
            <a:miter lim="800000"/>
            <a:headEnd/>
            <a:tailEnd/>
          </a:ln>
        </p:spPr>
      </p:sp>
      <p:sp>
        <p:nvSpPr>
          <p:cNvPr id="52227" name="Notizenplatzhalter 2"/>
          <p:cNvSpPr>
            <a:spLocks noGrp="1"/>
          </p:cNvSpPr>
          <p:nvPr>
            <p:ph type="body" idx="1"/>
          </p:nvPr>
        </p:nvSpPr>
        <p:spPr bwMode="auto">
          <a:noFill/>
        </p:spPr>
        <p:txBody>
          <a:bodyPr/>
          <a:lstStyle/>
          <a:p>
            <a:endParaRPr lang="de-A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TextEdit="1"/>
          </p:cNvSpPr>
          <p:nvPr>
            <p:ph type="sldImg"/>
          </p:nvPr>
        </p:nvSpPr>
        <p:spPr bwMode="auto">
          <a:noFill/>
          <a:ln>
            <a:solidFill>
              <a:srgbClr val="000000"/>
            </a:solidFill>
            <a:miter lim="800000"/>
            <a:headEnd/>
            <a:tailEnd/>
          </a:ln>
        </p:spPr>
      </p:sp>
      <p:sp>
        <p:nvSpPr>
          <p:cNvPr id="36867" name="Notizenplatzhalter 2"/>
          <p:cNvSpPr>
            <a:spLocks noGrp="1"/>
          </p:cNvSpPr>
          <p:nvPr>
            <p:ph type="body" idx="1"/>
          </p:nvPr>
        </p:nvSpPr>
        <p:spPr bwMode="auto">
          <a:noFill/>
        </p:spPr>
        <p:txBody>
          <a:bodyPr/>
          <a:lstStyle/>
          <a:p>
            <a:r>
              <a:rPr lang="de-AT" smtClean="0"/>
              <a:t>Bad Eisenkappel ist Austria</a:t>
            </a:r>
            <a:r>
              <a:rPr lang="de-AT" altLang="es-ES" smtClean="0"/>
              <a:t>‘</a:t>
            </a:r>
            <a:r>
              <a:rPr lang="de-AT" smtClean="0"/>
              <a:t>s most Southern municipality with 2500 inhabitants. It is situated near the Slovenian Border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bwMode="auto">
          <a:noFill/>
          <a:ln>
            <a:solidFill>
              <a:srgbClr val="000000"/>
            </a:solidFill>
            <a:miter lim="800000"/>
            <a:headEnd/>
            <a:tailEnd/>
          </a:ln>
        </p:spPr>
      </p:sp>
      <p:sp>
        <p:nvSpPr>
          <p:cNvPr id="37891" name="Notizenplatzhalter 2"/>
          <p:cNvSpPr>
            <a:spLocks noGrp="1"/>
          </p:cNvSpPr>
          <p:nvPr>
            <p:ph type="body" idx="1"/>
          </p:nvPr>
        </p:nvSpPr>
        <p:spPr bwMode="auto">
          <a:noFill/>
        </p:spPr>
        <p:txBody>
          <a:bodyPr/>
          <a:lstStyle/>
          <a:p>
            <a:r>
              <a:rPr lang="de-AT" smtClean="0"/>
              <a:t>In Austria there exists a simple methology, called E5, during which </a:t>
            </a:r>
            <a:r>
              <a:rPr lang="en-GB" altLang="zh-CN" smtClean="0">
                <a:solidFill>
                  <a:srgbClr val="3B3D3C"/>
                </a:solidFill>
                <a:ea typeface="SimSun" pitchFamily="2" charset="-122"/>
                <a:sym typeface="Wingdings" pitchFamily="2" charset="2"/>
              </a:rPr>
              <a:t>boroughs identify in a very basic way their energy situation. </a:t>
            </a:r>
            <a:r>
              <a:rPr lang="en-GB" smtClean="0">
                <a:solidFill>
                  <a:srgbClr val="3B3D3C"/>
                </a:solidFill>
                <a:ea typeface="SimSun" pitchFamily="2" charset="-122"/>
                <a:sym typeface="Wingdings" pitchFamily="2" charset="2"/>
              </a:rPr>
              <a:t>However, no continuous process can be implemented by this approach.</a:t>
            </a:r>
          </a:p>
          <a:p>
            <a:endParaRPr lang="de-AT" smtClean="0"/>
          </a:p>
          <a:p>
            <a:r>
              <a:rPr lang="de-AT" smtClean="0"/>
              <a:t>The big challenge is that in Bad Eisenkappel there are 6 political parties in the district council. All of them have to agree on the implementation of an EnMS as budgets and resources have to be allocated. </a:t>
            </a:r>
          </a:p>
          <a:p>
            <a:endParaRPr lang="de-AT" smtClean="0"/>
          </a:p>
          <a:p>
            <a:r>
              <a:rPr lang="de-AT" smtClean="0"/>
              <a:t>In addition there are several departments, schools, a Kindergarten, a sewage water treatment plant and the public street lighting. </a:t>
            </a:r>
          </a:p>
          <a:p>
            <a:endParaRPr lang="de-AT" smtClean="0"/>
          </a:p>
          <a:p>
            <a:r>
              <a:rPr lang="de-AT" smtClean="0"/>
              <a:t>The territory of Bad Eisenkappel covers more than 200 km2. Especially during data recording the large territory caused problems as street lighting measurement is time intensive.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bwMode="auto">
          <a:noFill/>
          <a:ln>
            <a:solidFill>
              <a:srgbClr val="000000"/>
            </a:solidFill>
            <a:miter lim="800000"/>
            <a:headEnd/>
            <a:tailEnd/>
          </a:ln>
        </p:spPr>
      </p:sp>
      <p:sp>
        <p:nvSpPr>
          <p:cNvPr id="38915" name="Notizenplatzhalter 2"/>
          <p:cNvSpPr>
            <a:spLocks noGrp="1"/>
          </p:cNvSpPr>
          <p:nvPr>
            <p:ph type="body" idx="1"/>
          </p:nvPr>
        </p:nvSpPr>
        <p:spPr bwMode="auto">
          <a:noFill/>
        </p:spPr>
        <p:txBody>
          <a:bodyPr/>
          <a:lstStyle/>
          <a:p>
            <a:endParaRPr lang="de-AT" smtClean="0"/>
          </a:p>
          <a:p>
            <a:r>
              <a:rPr lang="de-AT" smtClean="0"/>
              <a:t>Die treibende Kraft war Amtsleiter</a:t>
            </a:r>
          </a:p>
          <a:p>
            <a:endParaRPr lang="de-A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bwMode="auto">
          <a:noFill/>
          <a:ln>
            <a:solidFill>
              <a:srgbClr val="000000"/>
            </a:solidFill>
            <a:miter lim="800000"/>
            <a:headEnd/>
            <a:tailEnd/>
          </a:ln>
        </p:spPr>
      </p:sp>
      <p:sp>
        <p:nvSpPr>
          <p:cNvPr id="40963" name="Notizenplatzhalter 2"/>
          <p:cNvSpPr>
            <a:spLocks noGrp="1"/>
          </p:cNvSpPr>
          <p:nvPr>
            <p:ph type="body" idx="1"/>
          </p:nvPr>
        </p:nvSpPr>
        <p:spPr bwMode="auto">
          <a:noFill/>
        </p:spPr>
        <p:txBody>
          <a:bodyPr/>
          <a:lstStyle/>
          <a:p>
            <a:r>
              <a:rPr lang="de-DE" smtClean="0"/>
              <a:t>It is important to get the participants from all departments and to motivate them to participate in all activities. As Energy Efficiency is known as topic, but no information is available what that means in terms of day-to-day activities, initial training on the individual areas of an EnMS are necessary. In addition, staff needs to get clear commitment from their political decision makers to spend time on this issue.</a:t>
            </a:r>
            <a:endParaRPr lang="de-A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lienbildplatzhalter 1"/>
          <p:cNvSpPr>
            <a:spLocks noGrp="1" noRot="1" noChangeAspect="1" noTextEdit="1"/>
          </p:cNvSpPr>
          <p:nvPr>
            <p:ph type="sldImg"/>
          </p:nvPr>
        </p:nvSpPr>
        <p:spPr bwMode="auto">
          <a:noFill/>
          <a:ln>
            <a:solidFill>
              <a:srgbClr val="000000"/>
            </a:solidFill>
            <a:miter lim="800000"/>
            <a:headEnd/>
            <a:tailEnd/>
          </a:ln>
        </p:spPr>
      </p:sp>
      <p:sp>
        <p:nvSpPr>
          <p:cNvPr id="41987" name="Notizenplatzhalter 2"/>
          <p:cNvSpPr>
            <a:spLocks noGrp="1"/>
          </p:cNvSpPr>
          <p:nvPr>
            <p:ph type="body" idx="1"/>
          </p:nvPr>
        </p:nvSpPr>
        <p:spPr bwMode="auto">
          <a:noFill/>
        </p:spPr>
        <p:txBody>
          <a:bodyPr/>
          <a:lstStyle/>
          <a:p>
            <a:r>
              <a:rPr lang="de-DE" smtClean="0"/>
              <a:t>In Bad Eisenkappel there are 6 political parties and it was essential to receive full support from all of them. They are the decision makers and, even more important, it is their duty to make budget available for necessary improvements. </a:t>
            </a:r>
            <a:endParaRPr lang="de-A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 Presentation title with pictur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a:prstGeom prst="rect">
            <a:avLst/>
          </a:prstGeom>
        </p:spPr>
        <p:txBody>
          <a:bodyPr/>
          <a:lstStyle/>
          <a:p>
            <a:r>
              <a:rPr lang="en-US" dirty="0" smtClean="0"/>
              <a:t>Click icon to add picture</a:t>
            </a:r>
            <a:endParaRPr lang="fr-FR" dirty="0"/>
          </a:p>
        </p:txBody>
      </p:sp>
      <p:sp>
        <p:nvSpPr>
          <p:cNvPr id="2" name="Title 1"/>
          <p:cNvSpPr>
            <a:spLocks noGrp="1"/>
          </p:cNvSpPr>
          <p:nvPr>
            <p:ph type="title"/>
          </p:nvPr>
        </p:nvSpPr>
        <p:spPr>
          <a:xfrm>
            <a:off x="571500" y="1970924"/>
            <a:ext cx="8001000" cy="864111"/>
          </a:xfrm>
        </p:spPr>
        <p:txBody>
          <a:bodyPr>
            <a:normAutofit/>
          </a:bodyPr>
          <a:lstStyle>
            <a:lvl1pPr>
              <a:defRPr sz="4400" baseline="0"/>
            </a:lvl1pPr>
          </a:lstStyle>
          <a:p>
            <a:r>
              <a:rPr lang="en-US" smtClean="0"/>
              <a:t>Click to edit Master title style</a:t>
            </a:r>
            <a:endParaRPr lang="fr-FR" dirty="0"/>
          </a:p>
        </p:txBody>
      </p:sp>
      <p:sp>
        <p:nvSpPr>
          <p:cNvPr id="6" name="Text Placeholder 5"/>
          <p:cNvSpPr>
            <a:spLocks noGrp="1"/>
          </p:cNvSpPr>
          <p:nvPr>
            <p:ph type="body" sz="quarter" idx="12"/>
          </p:nvPr>
        </p:nvSpPr>
        <p:spPr>
          <a:xfrm>
            <a:off x="571500" y="3485617"/>
            <a:ext cx="8001000" cy="2287588"/>
          </a:xfrm>
          <a:prstGeom prst="rect">
            <a:avLst/>
          </a:prstGeom>
        </p:spPr>
        <p:txBody>
          <a:bodyP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a:ln>
                <a:noFill/>
              </a:ln>
              <a:solidFill>
                <a:prstClr val="black"/>
              </a:solidFill>
              <a:effectLst/>
              <a:uLnTx/>
              <a:uFillTx/>
              <a:latin typeface="+mn-lt"/>
              <a:ea typeface="+mn-ea"/>
              <a:cs typeface="+mn-cs"/>
            </a:endParaRPr>
          </a:p>
        </p:txBody>
      </p:sp>
      <p:sp>
        <p:nvSpPr>
          <p:cNvPr id="5"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4757B-1E1C-4F5F-A559-56373CCB318E}" type="slidenum">
              <a:rPr lang="en-US" smtClean="0"/>
              <a:pPr/>
              <a:t>‹Nr.›</a:t>
            </a:fld>
            <a:endParaRPr lang="en-US"/>
          </a:p>
        </p:txBody>
      </p:sp>
      <p:sp>
        <p:nvSpPr>
          <p:cNvPr id="8"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0D420F-841B-4CA5-A1FA-A90DCF746A3D}" type="datetime1">
              <a:rPr lang="en-US" smtClean="0"/>
              <a:pPr/>
              <a:t>2/16/2016</a:t>
            </a:fld>
            <a:endParaRPr lang="en-US"/>
          </a:p>
        </p:txBody>
      </p:sp>
      <p:sp>
        <p:nvSpPr>
          <p:cNvPr id="9"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ciao</a:t>
            </a:r>
            <a:endParaRPr lang="en-US"/>
          </a:p>
        </p:txBody>
      </p:sp>
    </p:spTree>
    <p:extLst>
      <p:ext uri="{BB962C8B-B14F-4D97-AF65-F5344CB8AC3E}">
        <p14:creationId xmlns:p14="http://schemas.microsoft.com/office/powerpoint/2010/main" xmlns="" val="1583323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 Title and Pictu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0"/>
            <a:ext cx="9144000" cy="6858000"/>
          </a:xfrm>
        </p:spPr>
        <p:txBody>
          <a:bodyPr/>
          <a:lstStyle/>
          <a:p>
            <a:r>
              <a:rPr lang="en-US" smtClean="0"/>
              <a:t>Click icon to add picture</a:t>
            </a:r>
            <a:endParaRPr lang="fr-FR"/>
          </a:p>
        </p:txBody>
      </p:sp>
      <p:sp>
        <p:nvSpPr>
          <p:cNvPr id="2" name="Title 1"/>
          <p:cNvSpPr>
            <a:spLocks noGrp="1"/>
          </p:cNvSpPr>
          <p:nvPr>
            <p:ph type="title"/>
          </p:nvPr>
        </p:nvSpPr>
        <p:spPr/>
        <p:txBody>
          <a:bodyPr/>
          <a:lstStyle/>
          <a:p>
            <a:r>
              <a:rPr lang="en-US" smtClean="0"/>
              <a:t>Click to edit Master title style</a:t>
            </a:r>
            <a:endParaRPr lang="fr-FR"/>
          </a:p>
        </p:txBody>
      </p:sp>
      <p:sp>
        <p:nvSpPr>
          <p:cNvPr id="4"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4757B-1E1C-4F5F-A559-56373CCB318E}" type="slidenum">
              <a:rPr lang="en-US" smtClean="0"/>
              <a:pPr/>
              <a:t>‹Nr.›</a:t>
            </a:fld>
            <a:endParaRPr lang="en-US"/>
          </a:p>
        </p:txBody>
      </p:sp>
      <p:sp>
        <p:nvSpPr>
          <p:cNvPr id="5"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B77AA9-8B46-437A-9A9B-C8AA7543F65F}" type="datetime1">
              <a:rPr lang="en-US" smtClean="0"/>
              <a:pPr/>
              <a:t>2/16/2016</a:t>
            </a:fld>
            <a:endParaRPr lang="en-US"/>
          </a:p>
        </p:txBody>
      </p:sp>
      <p:sp>
        <p:nvSpPr>
          <p:cNvPr id="7"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ciao</a:t>
            </a:r>
            <a:endParaRPr lang="en-US"/>
          </a:p>
        </p:txBody>
      </p:sp>
    </p:spTree>
    <p:extLst>
      <p:ext uri="{BB962C8B-B14F-4D97-AF65-F5344CB8AC3E}">
        <p14:creationId xmlns:p14="http://schemas.microsoft.com/office/powerpoint/2010/main" xmlns="" val="3865852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 Picture + text">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0"/>
            <a:ext cx="9144000" cy="6858000"/>
          </a:xfrm>
        </p:spPr>
        <p:txBody>
          <a:bodyPr/>
          <a:lstStyle/>
          <a:p>
            <a:r>
              <a:rPr lang="en-US" dirty="0" smtClean="0"/>
              <a:t>Click icon to add picture</a:t>
            </a:r>
            <a:endParaRPr lang="fr-FR" dirty="0"/>
          </a:p>
        </p:txBody>
      </p:sp>
      <p:sp>
        <p:nvSpPr>
          <p:cNvPr id="7" name="Text Placeholder 6"/>
          <p:cNvSpPr>
            <a:spLocks noGrp="1"/>
          </p:cNvSpPr>
          <p:nvPr>
            <p:ph type="body" sz="quarter" idx="13"/>
          </p:nvPr>
        </p:nvSpPr>
        <p:spPr>
          <a:xfrm>
            <a:off x="571500" y="3701844"/>
            <a:ext cx="8001000" cy="2438605"/>
          </a:xfrm>
        </p:spPr>
        <p:txBody>
          <a:bodyPr/>
          <a:lstStyle/>
          <a:p>
            <a:endParaRPr lang="en-US" dirty="0" smtClean="0"/>
          </a:p>
        </p:txBody>
      </p:sp>
      <p:sp>
        <p:nvSpPr>
          <p:cNvPr id="4"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4757B-1E1C-4F5F-A559-56373CCB318E}" type="slidenum">
              <a:rPr lang="en-US" smtClean="0"/>
              <a:pPr/>
              <a:t>‹Nr.›</a:t>
            </a:fld>
            <a:endParaRPr lang="en-US"/>
          </a:p>
        </p:txBody>
      </p:sp>
      <p:sp>
        <p:nvSpPr>
          <p:cNvPr id="5"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0696D-5B29-4C2B-B37D-C51F2EA78782}" type="datetime1">
              <a:rPr lang="en-US" smtClean="0"/>
              <a:pPr/>
              <a:t>2/16/2016</a:t>
            </a:fld>
            <a:endParaRPr lang="en-US"/>
          </a:p>
        </p:txBody>
      </p:sp>
      <p:sp>
        <p:nvSpPr>
          <p:cNvPr id="8"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ciao</a:t>
            </a:r>
            <a:endParaRPr lang="en-US"/>
          </a:p>
        </p:txBody>
      </p:sp>
    </p:spTree>
    <p:extLst>
      <p:ext uri="{BB962C8B-B14F-4D97-AF65-F5344CB8AC3E}">
        <p14:creationId xmlns:p14="http://schemas.microsoft.com/office/powerpoint/2010/main" xmlns="" val="2819115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 Sub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1500" y="1087438"/>
            <a:ext cx="8001000" cy="864111"/>
          </a:xfrm>
        </p:spPr>
        <p:txBody>
          <a:bodyPr/>
          <a:lstStyle/>
          <a:p>
            <a:r>
              <a:rPr lang="en-US" smtClean="0"/>
              <a:t>Click to edit Master title style</a:t>
            </a:r>
            <a:endParaRPr lang="fr-FR" dirty="0"/>
          </a:p>
        </p:txBody>
      </p:sp>
      <p:sp>
        <p:nvSpPr>
          <p:cNvPr id="3" name="Subtitle 2"/>
          <p:cNvSpPr>
            <a:spLocks noGrp="1"/>
          </p:cNvSpPr>
          <p:nvPr>
            <p:ph type="subTitle" idx="1"/>
          </p:nvPr>
        </p:nvSpPr>
        <p:spPr>
          <a:xfrm>
            <a:off x="571500" y="2276852"/>
            <a:ext cx="8001000" cy="3863597"/>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dirty="0"/>
          </a:p>
        </p:txBody>
      </p:sp>
      <p:sp>
        <p:nvSpPr>
          <p:cNvPr id="4"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4757B-1E1C-4F5F-A559-56373CCB318E}" type="slidenum">
              <a:rPr lang="en-US" smtClean="0"/>
              <a:pPr/>
              <a:t>‹Nr.›</a:t>
            </a:fld>
            <a:endParaRPr lang="en-US"/>
          </a:p>
        </p:txBody>
      </p:sp>
      <p:sp>
        <p:nvSpPr>
          <p:cNvPr id="5"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2A011F-C9E5-4C53-90D8-7A9A5B35821F}" type="datetime1">
              <a:rPr lang="en-US" smtClean="0"/>
              <a:pPr/>
              <a:t>2/16/2016</a:t>
            </a:fld>
            <a:endParaRPr lang="en-US"/>
          </a:p>
        </p:txBody>
      </p:sp>
      <p:sp>
        <p:nvSpPr>
          <p:cNvPr id="6"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ciao</a:t>
            </a:r>
            <a:endParaRPr lang="en-US"/>
          </a:p>
        </p:txBody>
      </p:sp>
    </p:spTree>
    <p:extLst>
      <p:ext uri="{BB962C8B-B14F-4D97-AF65-F5344CB8AC3E}">
        <p14:creationId xmlns:p14="http://schemas.microsoft.com/office/powerpoint/2010/main" xmlns="" val="1623939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for migration of old PPTs)">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4757B-1E1C-4F5F-A559-56373CCB318E}" type="slidenum">
              <a:rPr lang="en-US" smtClean="0"/>
              <a:pPr/>
              <a:t>‹Nr.›</a:t>
            </a:fld>
            <a:endParaRPr lang="en-US"/>
          </a:p>
        </p:txBody>
      </p:sp>
      <p:sp>
        <p:nvSpPr>
          <p:cNvPr id="3"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F38466-0C34-469D-8AB6-15A1A8BC640B}" type="datetime1">
              <a:rPr lang="en-US" smtClean="0"/>
              <a:pPr/>
              <a:t>2/16/2016</a:t>
            </a:fld>
            <a:endParaRPr lang="en-US"/>
          </a:p>
        </p:txBody>
      </p:sp>
      <p:sp>
        <p:nvSpPr>
          <p:cNvPr id="4"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ciao</a:t>
            </a:r>
            <a:endParaRPr lang="en-US"/>
          </a:p>
        </p:txBody>
      </p:sp>
    </p:spTree>
    <p:extLst>
      <p:ext uri="{BB962C8B-B14F-4D97-AF65-F5344CB8AC3E}">
        <p14:creationId xmlns:p14="http://schemas.microsoft.com/office/powerpoint/2010/main" xmlns="" val="4086030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picture only">
    <p:spTree>
      <p:nvGrpSpPr>
        <p:cNvPr id="1" name=""/>
        <p:cNvGrpSpPr/>
        <p:nvPr/>
      </p:nvGrpSpPr>
      <p:grpSpPr>
        <a:xfrm>
          <a:off x="0" y="0"/>
          <a:ext cx="0" cy="0"/>
          <a:chOff x="0" y="0"/>
          <a:chExt cx="0" cy="0"/>
        </a:xfrm>
      </p:grpSpPr>
      <p:sp>
        <p:nvSpPr>
          <p:cNvPr id="2" name="Picture Placeholder 6"/>
          <p:cNvSpPr>
            <a:spLocks noGrp="1"/>
          </p:cNvSpPr>
          <p:nvPr>
            <p:ph type="pic" sz="quarter" idx="13"/>
          </p:nvPr>
        </p:nvSpPr>
        <p:spPr>
          <a:xfrm>
            <a:off x="0" y="0"/>
            <a:ext cx="9144000" cy="6858000"/>
          </a:xfrm>
          <a:prstGeom prst="rect">
            <a:avLst/>
          </a:prstGeom>
        </p:spPr>
        <p:txBody>
          <a:bodyPr/>
          <a:lstStyle/>
          <a:p>
            <a:r>
              <a:rPr lang="en-US" smtClean="0"/>
              <a:t>Click icon to add picture</a:t>
            </a:r>
            <a:endParaRPr lang="fr-FR"/>
          </a:p>
        </p:txBody>
      </p:sp>
      <p:sp>
        <p:nvSpPr>
          <p:cNvPr id="3"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4757B-1E1C-4F5F-A559-56373CCB318E}" type="slidenum">
              <a:rPr lang="en-US" smtClean="0"/>
              <a:pPr/>
              <a:t>‹Nr.›</a:t>
            </a:fld>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DACB77-DE75-48C9-BDFC-F2E0F24A2DE5}" type="datetime1">
              <a:rPr lang="en-US" smtClean="0"/>
              <a:pPr/>
              <a:t>2/16/2016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ciao</a:t>
            </a:r>
            <a:endParaRPr lang="en-US"/>
          </a:p>
        </p:txBody>
      </p:sp>
    </p:spTree>
    <p:extLst>
      <p:ext uri="{BB962C8B-B14F-4D97-AF65-F5344CB8AC3E}">
        <p14:creationId xmlns:p14="http://schemas.microsoft.com/office/powerpoint/2010/main" xmlns="" val="240037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ide-by-side">
    <p:spTree>
      <p:nvGrpSpPr>
        <p:cNvPr id="1" name=""/>
        <p:cNvGrpSpPr/>
        <p:nvPr/>
      </p:nvGrpSpPr>
      <p:grpSpPr>
        <a:xfrm>
          <a:off x="0" y="0"/>
          <a:ext cx="0" cy="0"/>
          <a:chOff x="0" y="0"/>
          <a:chExt cx="0" cy="0"/>
        </a:xfrm>
      </p:grpSpPr>
      <p:sp>
        <p:nvSpPr>
          <p:cNvPr id="2" name="Espace réservé du texte 2"/>
          <p:cNvSpPr>
            <a:spLocks noGrp="1"/>
          </p:cNvSpPr>
          <p:nvPr>
            <p:ph type="body" idx="1"/>
          </p:nvPr>
        </p:nvSpPr>
        <p:spPr>
          <a:xfrm>
            <a:off x="571499" y="2274438"/>
            <a:ext cx="3757655" cy="757237"/>
          </a:xfrm>
          <a:prstGeom prst="rect">
            <a:avLst/>
          </a:prstGeom>
        </p:spPr>
        <p:txBody>
          <a:bodyPr anchor="b"/>
          <a:lstStyle>
            <a:lvl1pPr marL="0" indent="0">
              <a:buNone/>
              <a:defRPr sz="2200" b="1">
                <a:solidFill>
                  <a:srgbClr val="3D3D3F"/>
                </a:solidFill>
                <a:latin typeface="Arial"/>
                <a:ea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 name="Espace réservé du contenu 3"/>
          <p:cNvSpPr>
            <a:spLocks noGrp="1"/>
          </p:cNvSpPr>
          <p:nvPr>
            <p:ph sz="half" idx="2"/>
          </p:nvPr>
        </p:nvSpPr>
        <p:spPr>
          <a:xfrm>
            <a:off x="571499" y="3031200"/>
            <a:ext cx="3757655" cy="3267762"/>
          </a:xfrm>
          <a:prstGeom prst="rect">
            <a:avLst/>
          </a:prstGeom>
        </p:spPr>
        <p:txBody>
          <a:bodyPr/>
          <a:lstStyle>
            <a:lvl1pPr>
              <a:defRPr lang="fr-CH" sz="2200" kern="1200" baseline="0" smtClean="0">
                <a:solidFill>
                  <a:srgbClr val="3D3D3F"/>
                </a:solidFill>
                <a:latin typeface="Arial"/>
                <a:ea typeface="+mn-ea"/>
                <a:cs typeface="Arial"/>
              </a:defRPr>
            </a:lvl1pPr>
            <a:lvl2pPr>
              <a:defRPr sz="2200">
                <a:solidFill>
                  <a:srgbClr val="3D3D3F"/>
                </a:solidFill>
                <a:latin typeface="Arial"/>
                <a:ea typeface="Arial"/>
                <a:cs typeface="Arial"/>
              </a:defRPr>
            </a:lvl2pPr>
            <a:lvl3pPr>
              <a:defRPr sz="2200">
                <a:solidFill>
                  <a:srgbClr val="3D3D3F"/>
                </a:solidFill>
                <a:latin typeface="Arial"/>
                <a:ea typeface="Arial"/>
                <a:cs typeface="Arial"/>
              </a:defRPr>
            </a:lvl3pPr>
            <a:lvl4pPr>
              <a:defRPr sz="2200">
                <a:solidFill>
                  <a:srgbClr val="3D3D3F"/>
                </a:solidFill>
                <a:latin typeface="Arial"/>
                <a:ea typeface="Arial"/>
                <a:cs typeface="Arial"/>
              </a:defRPr>
            </a:lvl4pPr>
            <a:lvl5pPr>
              <a:defRPr sz="2200">
                <a:solidFill>
                  <a:srgbClr val="3D3D3F"/>
                </a:solidFill>
                <a:latin typeface="Arial"/>
                <a:ea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Espace réservé du texte 4"/>
          <p:cNvSpPr>
            <a:spLocks noGrp="1"/>
          </p:cNvSpPr>
          <p:nvPr>
            <p:ph type="body" sz="quarter" idx="3"/>
          </p:nvPr>
        </p:nvSpPr>
        <p:spPr>
          <a:xfrm>
            <a:off x="4813369" y="2274438"/>
            <a:ext cx="3759131" cy="757237"/>
          </a:xfrm>
          <a:prstGeom prst="rect">
            <a:avLst/>
          </a:prstGeom>
        </p:spPr>
        <p:txBody>
          <a:bodyPr anchor="b"/>
          <a:lstStyle>
            <a:lvl1pPr marL="0" indent="0">
              <a:buNone/>
              <a:defRPr sz="2200" b="1">
                <a:solidFill>
                  <a:srgbClr val="3D3D3F"/>
                </a:solidFill>
                <a:latin typeface="Arial"/>
                <a:ea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Espace réservé du contenu 5"/>
          <p:cNvSpPr>
            <a:spLocks noGrp="1"/>
          </p:cNvSpPr>
          <p:nvPr>
            <p:ph sz="quarter" idx="4"/>
          </p:nvPr>
        </p:nvSpPr>
        <p:spPr>
          <a:xfrm>
            <a:off x="4813369" y="3031200"/>
            <a:ext cx="3759131" cy="3267762"/>
          </a:xfrm>
          <a:prstGeom prst="rect">
            <a:avLst/>
          </a:prstGeom>
        </p:spPr>
        <p:txBody>
          <a:bodyPr/>
          <a:lstStyle>
            <a:lvl1pPr>
              <a:defRPr lang="fr-CH" sz="2200" kern="1200" baseline="0" dirty="0" smtClean="0">
                <a:solidFill>
                  <a:srgbClr val="3D3D3F"/>
                </a:solidFill>
                <a:latin typeface="Arial"/>
                <a:ea typeface="+mn-ea"/>
                <a:cs typeface="Arial"/>
              </a:defRPr>
            </a:lvl1pPr>
            <a:lvl2pPr>
              <a:defRPr sz="2200">
                <a:solidFill>
                  <a:srgbClr val="3D3D3F"/>
                </a:solidFill>
                <a:latin typeface="Arial"/>
                <a:ea typeface="Arial"/>
                <a:cs typeface="Arial"/>
              </a:defRPr>
            </a:lvl2pPr>
            <a:lvl3pPr>
              <a:defRPr sz="2200">
                <a:solidFill>
                  <a:srgbClr val="3D3D3F"/>
                </a:solidFill>
                <a:latin typeface="Arial"/>
                <a:ea typeface="Arial"/>
                <a:cs typeface="Arial"/>
              </a:defRPr>
            </a:lvl3pPr>
            <a:lvl4pPr>
              <a:defRPr sz="2200">
                <a:solidFill>
                  <a:srgbClr val="3D3D3F"/>
                </a:solidFill>
                <a:latin typeface="Arial"/>
                <a:ea typeface="Arial"/>
                <a:cs typeface="Arial"/>
              </a:defRPr>
            </a:lvl4pPr>
            <a:lvl5pPr>
              <a:defRPr sz="2200">
                <a:solidFill>
                  <a:srgbClr val="3D3D3F"/>
                </a:solidFill>
                <a:latin typeface="Arial"/>
                <a:ea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itle Placeholder 1"/>
          <p:cNvSpPr>
            <a:spLocks noGrp="1"/>
          </p:cNvSpPr>
          <p:nvPr>
            <p:ph type="title"/>
          </p:nvPr>
        </p:nvSpPr>
        <p:spPr>
          <a:xfrm>
            <a:off x="571500" y="1087438"/>
            <a:ext cx="8001000" cy="864111"/>
          </a:xfrm>
          <a:prstGeom prst="rect">
            <a:avLst/>
          </a:prstGeom>
        </p:spPr>
        <p:txBody>
          <a:bodyPr vert="horz" lIns="91440" tIns="45720" rIns="91440" bIns="45720" rtlCol="0" anchor="ctr">
            <a:normAutofit/>
          </a:bodyPr>
          <a:lstStyle/>
          <a:p>
            <a:r>
              <a:rPr lang="en-US" smtClean="0"/>
              <a:t>Click to edit Master title style</a:t>
            </a:r>
            <a:endParaRPr lang="fr-FR" dirty="0"/>
          </a:p>
        </p:txBody>
      </p:sp>
      <p:sp>
        <p:nvSpPr>
          <p:cNvPr id="7" name="Slide Number Placeholder 5"/>
          <p:cNvSpPr>
            <a:spLocks noGrp="1"/>
          </p:cNvSpPr>
          <p:nvPr>
            <p:ph type="sldNum" sz="quarter" idx="10"/>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4757B-1E1C-4F5F-A559-56373CCB318E}" type="slidenum">
              <a:rPr lang="en-US" smtClean="0"/>
              <a:pPr/>
              <a:t>‹Nr.›</a:t>
            </a:fld>
            <a:endParaRPr lang="en-US"/>
          </a:p>
        </p:txBody>
      </p:sp>
      <p:sp>
        <p:nvSpPr>
          <p:cNvPr id="8" name="Date Placeholder 3"/>
          <p:cNvSpPr>
            <a:spLocks noGrp="1"/>
          </p:cNvSpPr>
          <p:nvPr>
            <p:ph type="dt" sz="half" idx="11"/>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C99EA8-A1B4-403F-A490-4F5A80CBBB3C}" type="datetime1">
              <a:rPr lang="en-US" smtClean="0"/>
              <a:pPr/>
              <a:t>2/16/2016</a:t>
            </a:fld>
            <a:endParaRPr lang="en-US"/>
          </a:p>
        </p:txBody>
      </p:sp>
      <p:sp>
        <p:nvSpPr>
          <p:cNvPr id="9" name="Footer Placeholder 4"/>
          <p:cNvSpPr>
            <a:spLocks noGrp="1"/>
          </p:cNvSpPr>
          <p:nvPr>
            <p:ph type="ftr" sz="quarter" idx="12"/>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ciao</a:t>
            </a:r>
            <a:endParaRPr lang="en-US"/>
          </a:p>
        </p:txBody>
      </p:sp>
    </p:spTree>
    <p:extLst>
      <p:ext uri="{BB962C8B-B14F-4D97-AF65-F5344CB8AC3E}">
        <p14:creationId xmlns:p14="http://schemas.microsoft.com/office/powerpoint/2010/main" xmlns="" val="3334641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0"/>
            <a:ext cx="9144000" cy="6858000"/>
          </a:xfrm>
        </p:spPr>
        <p:txBody>
          <a:bodyPr/>
          <a:lstStyle/>
          <a:p>
            <a:endParaRPr lang="fr-FR"/>
          </a:p>
        </p:txBody>
      </p:sp>
      <p:sp>
        <p:nvSpPr>
          <p:cNvPr id="2" name="Title 1"/>
          <p:cNvSpPr>
            <a:spLocks noGrp="1"/>
          </p:cNvSpPr>
          <p:nvPr>
            <p:ph type="title"/>
          </p:nvPr>
        </p:nvSpPr>
        <p:spPr/>
        <p:txBody>
          <a:bodyPr/>
          <a:lstStyle/>
          <a:p>
            <a:r>
              <a:rPr lang="en-US" smtClean="0"/>
              <a:t>Click to edit Master title style</a:t>
            </a:r>
            <a:endParaRPr lang="fr-FR"/>
          </a:p>
        </p:txBody>
      </p:sp>
      <p:sp>
        <p:nvSpPr>
          <p:cNvPr id="4"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4757B-1E1C-4F5F-A559-56373CCB318E}" type="slidenum">
              <a:rPr lang="en-US" smtClean="0"/>
              <a:pPr/>
              <a:t>‹Nr.›</a:t>
            </a:fld>
            <a:endParaRPr lang="en-US"/>
          </a:p>
        </p:txBody>
      </p:sp>
      <p:sp>
        <p:nvSpPr>
          <p:cNvPr id="5"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5CEE7-9ED4-4915-BEFA-C25900BA8CB0}" type="datetime1">
              <a:rPr lang="en-US" smtClean="0"/>
              <a:pPr/>
              <a:t>2/16/2016</a:t>
            </a:fld>
            <a:endParaRPr lang="en-US"/>
          </a:p>
        </p:txBody>
      </p:sp>
      <p:sp>
        <p:nvSpPr>
          <p:cNvPr id="7"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ciao</a:t>
            </a:r>
            <a:endParaRPr lang="en-US"/>
          </a:p>
        </p:txBody>
      </p:sp>
    </p:spTree>
    <p:extLst>
      <p:ext uri="{BB962C8B-B14F-4D97-AF65-F5344CB8AC3E}">
        <p14:creationId xmlns:p14="http://schemas.microsoft.com/office/powerpoint/2010/main" xmlns="" val="2635690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 Title - picture - text">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0"/>
            <a:ext cx="9144000" cy="6858000"/>
          </a:xfrm>
        </p:spPr>
        <p:txBody>
          <a:bodyPr/>
          <a:lstStyle/>
          <a:p>
            <a:endParaRPr lang="fr-FR"/>
          </a:p>
        </p:txBody>
      </p:sp>
      <p:sp>
        <p:nvSpPr>
          <p:cNvPr id="2" name="Title 1"/>
          <p:cNvSpPr>
            <a:spLocks noGrp="1"/>
          </p:cNvSpPr>
          <p:nvPr>
            <p:ph type="title"/>
          </p:nvPr>
        </p:nvSpPr>
        <p:spPr/>
        <p:txBody>
          <a:bodyPr/>
          <a:lstStyle/>
          <a:p>
            <a:r>
              <a:rPr lang="en-US" smtClean="0"/>
              <a:t>Click to edit Master title style</a:t>
            </a:r>
            <a:endParaRPr lang="fr-FR"/>
          </a:p>
        </p:txBody>
      </p:sp>
      <p:sp>
        <p:nvSpPr>
          <p:cNvPr id="8" name="Text Placeholder 6"/>
          <p:cNvSpPr>
            <a:spLocks noGrp="1"/>
          </p:cNvSpPr>
          <p:nvPr>
            <p:ph type="body" sz="quarter" idx="13"/>
          </p:nvPr>
        </p:nvSpPr>
        <p:spPr>
          <a:xfrm>
            <a:off x="571500" y="2717800"/>
            <a:ext cx="8001000" cy="3422650"/>
          </a:xfrm>
        </p:spPr>
        <p:txBody>
          <a:bodyPr/>
          <a:lstStyle/>
          <a:p>
            <a:endParaRPr lang="en-US" dirty="0" smtClean="0"/>
          </a:p>
        </p:txBody>
      </p:sp>
      <p:sp>
        <p:nvSpPr>
          <p:cNvPr id="5"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4757B-1E1C-4F5F-A559-56373CCB318E}" type="slidenum">
              <a:rPr lang="en-US" smtClean="0"/>
              <a:pPr/>
              <a:t>‹Nr.›</a:t>
            </a:fld>
            <a:endParaRPr lang="en-US"/>
          </a:p>
        </p:txBody>
      </p:sp>
      <p:sp>
        <p:nvSpPr>
          <p:cNvPr id="7"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DEE06E-06CB-4C20-9258-160E2F9E546C}" type="datetime1">
              <a:rPr lang="en-US" smtClean="0"/>
              <a:pPr/>
              <a:t>2/16/2016</a:t>
            </a:fld>
            <a:endParaRPr lang="en-US"/>
          </a:p>
        </p:txBody>
      </p:sp>
      <p:sp>
        <p:nvSpPr>
          <p:cNvPr id="9"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ciao</a:t>
            </a:r>
            <a:endParaRPr lang="en-US"/>
          </a:p>
        </p:txBody>
      </p:sp>
    </p:spTree>
    <p:extLst>
      <p:ext uri="{BB962C8B-B14F-4D97-AF65-F5344CB8AC3E}">
        <p14:creationId xmlns:p14="http://schemas.microsoft.com/office/powerpoint/2010/main" xmlns="" val="3251276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 Title -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4" name="Espace réservé du contenu 2"/>
          <p:cNvSpPr>
            <a:spLocks noGrp="1"/>
          </p:cNvSpPr>
          <p:nvPr>
            <p:ph idx="1"/>
          </p:nvPr>
        </p:nvSpPr>
        <p:spPr>
          <a:xfrm>
            <a:off x="571500" y="2717800"/>
            <a:ext cx="8001000" cy="3408363"/>
          </a:xfrm>
          <a:prstGeom prst="rect">
            <a:avLst/>
          </a:prstGeom>
        </p:spPr>
        <p:txBody>
          <a:bodyPr lIns="0" tIns="0" rIns="0" bIns="0">
            <a:normAutofit/>
          </a:bodyPr>
          <a:lstStyle>
            <a:lvl1pPr marL="0" indent="0">
              <a:buFontTx/>
              <a:buNone/>
              <a:defRPr sz="2200">
                <a:solidFill>
                  <a:srgbClr val="3D3D3F"/>
                </a:solidFill>
                <a:latin typeface="Arial"/>
                <a:ea typeface="Arial"/>
                <a:cs typeface="Arial"/>
              </a:defRPr>
            </a:lvl1pPr>
            <a:lvl2pPr>
              <a:defRPr sz="2200">
                <a:solidFill>
                  <a:srgbClr val="3D3D3F"/>
                </a:solidFill>
                <a:latin typeface="Arial"/>
                <a:ea typeface="Arial"/>
              </a:defRPr>
            </a:lvl2pPr>
            <a:lvl3pPr>
              <a:defRPr sz="2200">
                <a:solidFill>
                  <a:srgbClr val="3D3D3F"/>
                </a:solidFill>
                <a:latin typeface="Arial"/>
                <a:ea typeface="Arial"/>
              </a:defRPr>
            </a:lvl3pPr>
            <a:lvl4pPr>
              <a:defRPr sz="2200">
                <a:solidFill>
                  <a:srgbClr val="3D3D3F"/>
                </a:solidFill>
                <a:latin typeface="Arial"/>
                <a:ea typeface="Arial"/>
              </a:defRPr>
            </a:lvl4pPr>
            <a:lvl5pPr>
              <a:defRPr sz="2200">
                <a:solidFill>
                  <a:srgbClr val="3D3D3F"/>
                </a:solidFill>
                <a:latin typeface="Arial"/>
                <a:ea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4757B-1E1C-4F5F-A559-56373CCB318E}" type="slidenum">
              <a:rPr lang="en-US" smtClean="0"/>
              <a:pPr/>
              <a:t>‹Nr.›</a:t>
            </a:fld>
            <a:endParaRPr lang="en-US"/>
          </a:p>
        </p:txBody>
      </p:sp>
      <p:sp>
        <p:nvSpPr>
          <p:cNvPr id="6"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F891CE-19F1-4857-940B-067BF8F83491}" type="datetime1">
              <a:rPr lang="en-US" smtClean="0"/>
              <a:pPr/>
              <a:t>2/16/2016</a:t>
            </a:fld>
            <a:endParaRPr lang="en-US"/>
          </a:p>
        </p:txBody>
      </p:sp>
      <p:sp>
        <p:nvSpPr>
          <p:cNvPr id="7"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ciao</a:t>
            </a:r>
            <a:endParaRPr lang="en-US"/>
          </a:p>
        </p:txBody>
      </p:sp>
    </p:spTree>
    <p:extLst>
      <p:ext uri="{BB962C8B-B14F-4D97-AF65-F5344CB8AC3E}">
        <p14:creationId xmlns:p14="http://schemas.microsoft.com/office/powerpoint/2010/main" xmlns="" val="12749235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 text">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0"/>
            <a:ext cx="9144000" cy="6858000"/>
          </a:xfrm>
        </p:spPr>
        <p:txBody>
          <a:bodyPr/>
          <a:lstStyle/>
          <a:p>
            <a:endParaRPr lang="fr-FR" dirty="0"/>
          </a:p>
        </p:txBody>
      </p:sp>
      <p:sp>
        <p:nvSpPr>
          <p:cNvPr id="7" name="Text Placeholder 6"/>
          <p:cNvSpPr>
            <a:spLocks noGrp="1"/>
          </p:cNvSpPr>
          <p:nvPr>
            <p:ph type="body" sz="quarter" idx="13"/>
          </p:nvPr>
        </p:nvSpPr>
        <p:spPr>
          <a:xfrm>
            <a:off x="571500" y="3694470"/>
            <a:ext cx="8001000" cy="2445979"/>
          </a:xfrm>
        </p:spPr>
        <p:txBody>
          <a:bodyPr/>
          <a:lstStyle/>
          <a:p>
            <a:endParaRPr lang="en-US" dirty="0" smtClean="0"/>
          </a:p>
        </p:txBody>
      </p:sp>
      <p:sp>
        <p:nvSpPr>
          <p:cNvPr id="4"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4757B-1E1C-4F5F-A559-56373CCB318E}" type="slidenum">
              <a:rPr lang="en-US" smtClean="0"/>
              <a:pPr/>
              <a:t>‹Nr.›</a:t>
            </a:fld>
            <a:endParaRPr lang="en-US"/>
          </a:p>
        </p:txBody>
      </p:sp>
      <p:sp>
        <p:nvSpPr>
          <p:cNvPr id="5"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E90F68-05E4-4484-9D2F-CD01C45018CE}" type="datetime1">
              <a:rPr lang="en-US" smtClean="0"/>
              <a:pPr/>
              <a:t>2/16/2016</a:t>
            </a:fld>
            <a:endParaRPr lang="en-US"/>
          </a:p>
        </p:txBody>
      </p:sp>
      <p:sp>
        <p:nvSpPr>
          <p:cNvPr id="8"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ciao</a:t>
            </a:r>
            <a:endParaRPr lang="en-US"/>
          </a:p>
        </p:txBody>
      </p:sp>
    </p:spTree>
    <p:extLst>
      <p:ext uri="{BB962C8B-B14F-4D97-AF65-F5344CB8AC3E}">
        <p14:creationId xmlns:p14="http://schemas.microsoft.com/office/powerpoint/2010/main" xmlns="" val="3775389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 no picture">
    <p:spTree>
      <p:nvGrpSpPr>
        <p:cNvPr id="1" name=""/>
        <p:cNvGrpSpPr/>
        <p:nvPr/>
      </p:nvGrpSpPr>
      <p:grpSpPr>
        <a:xfrm>
          <a:off x="0" y="0"/>
          <a:ext cx="0" cy="0"/>
          <a:chOff x="0" y="0"/>
          <a:chExt cx="0" cy="0"/>
        </a:xfrm>
      </p:grpSpPr>
      <p:sp>
        <p:nvSpPr>
          <p:cNvPr id="2" name="Title 1"/>
          <p:cNvSpPr>
            <a:spLocks noGrp="1"/>
          </p:cNvSpPr>
          <p:nvPr>
            <p:ph type="title"/>
          </p:nvPr>
        </p:nvSpPr>
        <p:spPr>
          <a:xfrm>
            <a:off x="571500" y="1970924"/>
            <a:ext cx="8001000" cy="864111"/>
          </a:xfrm>
        </p:spPr>
        <p:txBody>
          <a:bodyPr>
            <a:normAutofit/>
          </a:bodyPr>
          <a:lstStyle>
            <a:lvl1pPr>
              <a:defRPr sz="4400" baseline="0"/>
            </a:lvl1pPr>
          </a:lstStyle>
          <a:p>
            <a:r>
              <a:rPr lang="en-US" smtClean="0"/>
              <a:t>Click to edit Master title style</a:t>
            </a:r>
            <a:endParaRPr lang="fr-FR" dirty="0"/>
          </a:p>
        </p:txBody>
      </p:sp>
      <p:sp>
        <p:nvSpPr>
          <p:cNvPr id="6" name="Text Placeholder 5"/>
          <p:cNvSpPr>
            <a:spLocks noGrp="1"/>
          </p:cNvSpPr>
          <p:nvPr>
            <p:ph type="body" sz="quarter" idx="12"/>
          </p:nvPr>
        </p:nvSpPr>
        <p:spPr>
          <a:xfrm>
            <a:off x="571500" y="3485617"/>
            <a:ext cx="8001000" cy="2287588"/>
          </a:xfrm>
          <a:prstGeom prst="rect">
            <a:avLst/>
          </a:prstGeom>
        </p:spPr>
        <p:txBody>
          <a:bodyP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4757B-1E1C-4F5F-A559-56373CCB318E}" type="slidenum">
              <a:rPr lang="en-US" smtClean="0"/>
              <a:pPr/>
              <a:t>‹Nr.›</a:t>
            </a:fld>
            <a:endParaRPr lang="en-US"/>
          </a:p>
        </p:txBody>
      </p:sp>
      <p:sp>
        <p:nvSpPr>
          <p:cNvPr id="5"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BC36C-18DD-4CD7-8535-4901BED78802}" type="datetime1">
              <a:rPr lang="en-US" smtClean="0"/>
              <a:pPr/>
              <a:t>2/16/2016</a:t>
            </a:fld>
            <a:endParaRPr lang="en-US"/>
          </a:p>
        </p:txBody>
      </p:sp>
      <p:sp>
        <p:nvSpPr>
          <p:cNvPr id="7"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ciao</a:t>
            </a:r>
            <a:endParaRPr lang="en-US"/>
          </a:p>
        </p:txBody>
      </p:sp>
    </p:spTree>
    <p:extLst>
      <p:ext uri="{BB962C8B-B14F-4D97-AF65-F5344CB8AC3E}">
        <p14:creationId xmlns:p14="http://schemas.microsoft.com/office/powerpoint/2010/main" xmlns="" val="729818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for migration of old PPTs)">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4757B-1E1C-4F5F-A559-56373CCB318E}" type="slidenum">
              <a:rPr lang="en-US" smtClean="0"/>
              <a:pPr/>
              <a:t>‹Nr.›</a:t>
            </a:fld>
            <a:endParaRPr lang="en-US"/>
          </a:p>
        </p:txBody>
      </p:sp>
      <p:sp>
        <p:nvSpPr>
          <p:cNvPr id="3"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8E53C-2969-4D4A-B1F9-1D8AF34EBDF3}" type="datetime1">
              <a:rPr lang="en-US" smtClean="0"/>
              <a:pPr/>
              <a:t>2/16/2016</a:t>
            </a:fld>
            <a:endParaRPr lang="en-US"/>
          </a:p>
        </p:txBody>
      </p:sp>
      <p:sp>
        <p:nvSpPr>
          <p:cNvPr id="4"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ciao</a:t>
            </a:r>
            <a:endParaRPr lang="en-US"/>
          </a:p>
        </p:txBody>
      </p:sp>
    </p:spTree>
    <p:extLst>
      <p:ext uri="{BB962C8B-B14F-4D97-AF65-F5344CB8AC3E}">
        <p14:creationId xmlns:p14="http://schemas.microsoft.com/office/powerpoint/2010/main" xmlns="" val="15323721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picture only">
    <p:spTree>
      <p:nvGrpSpPr>
        <p:cNvPr id="1" name=""/>
        <p:cNvGrpSpPr/>
        <p:nvPr/>
      </p:nvGrpSpPr>
      <p:grpSpPr>
        <a:xfrm>
          <a:off x="0" y="0"/>
          <a:ext cx="0" cy="0"/>
          <a:chOff x="0" y="0"/>
          <a:chExt cx="0" cy="0"/>
        </a:xfrm>
      </p:grpSpPr>
      <p:sp>
        <p:nvSpPr>
          <p:cNvPr id="2" name="Picture Placeholder 5"/>
          <p:cNvSpPr>
            <a:spLocks noGrp="1"/>
          </p:cNvSpPr>
          <p:nvPr>
            <p:ph type="pic" sz="quarter" idx="12"/>
          </p:nvPr>
        </p:nvSpPr>
        <p:spPr>
          <a:xfrm>
            <a:off x="0" y="0"/>
            <a:ext cx="9144000" cy="6858000"/>
          </a:xfrm>
        </p:spPr>
        <p:txBody>
          <a:bodyPr/>
          <a:lstStyle/>
          <a:p>
            <a:endParaRPr lang="fr-FR" dirty="0"/>
          </a:p>
        </p:txBody>
      </p:sp>
      <p:sp>
        <p:nvSpPr>
          <p:cNvPr id="3"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4757B-1E1C-4F5F-A559-56373CCB318E}" type="slidenum">
              <a:rPr lang="en-US" smtClean="0"/>
              <a:pPr/>
              <a:t>‹Nr.›</a:t>
            </a:fld>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86175-F21C-4B3D-9B98-201AC06090BD}" type="datetime1">
              <a:rPr lang="en-US" smtClean="0"/>
              <a:pPr/>
              <a:t>2/16/2016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ciao</a:t>
            </a:r>
            <a:endParaRPr lang="en-US"/>
          </a:p>
        </p:txBody>
      </p:sp>
    </p:spTree>
    <p:extLst>
      <p:ext uri="{BB962C8B-B14F-4D97-AF65-F5344CB8AC3E}">
        <p14:creationId xmlns:p14="http://schemas.microsoft.com/office/powerpoint/2010/main" xmlns="" val="485629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ide-by-side">
    <p:spTree>
      <p:nvGrpSpPr>
        <p:cNvPr id="1" name=""/>
        <p:cNvGrpSpPr/>
        <p:nvPr/>
      </p:nvGrpSpPr>
      <p:grpSpPr>
        <a:xfrm>
          <a:off x="0" y="0"/>
          <a:ext cx="0" cy="0"/>
          <a:chOff x="0" y="0"/>
          <a:chExt cx="0" cy="0"/>
        </a:xfrm>
      </p:grpSpPr>
      <p:sp>
        <p:nvSpPr>
          <p:cNvPr id="2" name="Espace réservé du texte 2"/>
          <p:cNvSpPr>
            <a:spLocks noGrp="1"/>
          </p:cNvSpPr>
          <p:nvPr>
            <p:ph type="body" idx="1"/>
          </p:nvPr>
        </p:nvSpPr>
        <p:spPr>
          <a:xfrm>
            <a:off x="571500" y="1960563"/>
            <a:ext cx="3757655" cy="757237"/>
          </a:xfrm>
          <a:prstGeom prst="rect">
            <a:avLst/>
          </a:prstGeom>
        </p:spPr>
        <p:txBody>
          <a:bodyPr anchor="b"/>
          <a:lstStyle>
            <a:lvl1pPr marL="0" indent="0">
              <a:buNone/>
              <a:defRPr sz="2200" b="1">
                <a:solidFill>
                  <a:srgbClr val="3D3D3F"/>
                </a:solidFill>
                <a:latin typeface="Arial"/>
                <a:ea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 name="Espace réservé du contenu 3"/>
          <p:cNvSpPr>
            <a:spLocks noGrp="1"/>
          </p:cNvSpPr>
          <p:nvPr>
            <p:ph sz="half" idx="2"/>
          </p:nvPr>
        </p:nvSpPr>
        <p:spPr>
          <a:xfrm>
            <a:off x="571499" y="2717800"/>
            <a:ext cx="3757655" cy="3581162"/>
          </a:xfrm>
          <a:prstGeom prst="rect">
            <a:avLst/>
          </a:prstGeom>
        </p:spPr>
        <p:txBody>
          <a:bodyPr/>
          <a:lstStyle>
            <a:lvl1pPr>
              <a:defRPr lang="fr-CH" sz="2200" kern="1200" baseline="0" smtClean="0">
                <a:solidFill>
                  <a:srgbClr val="3D3D3F"/>
                </a:solidFill>
                <a:latin typeface="Arial"/>
                <a:ea typeface="+mn-ea"/>
                <a:cs typeface="Arial"/>
              </a:defRPr>
            </a:lvl1pPr>
            <a:lvl2pPr>
              <a:defRPr sz="2200">
                <a:solidFill>
                  <a:srgbClr val="3D3D3F"/>
                </a:solidFill>
                <a:latin typeface="Arial"/>
                <a:ea typeface="Arial"/>
                <a:cs typeface="Arial"/>
              </a:defRPr>
            </a:lvl2pPr>
            <a:lvl3pPr>
              <a:defRPr sz="2200">
                <a:solidFill>
                  <a:srgbClr val="3D3D3F"/>
                </a:solidFill>
                <a:latin typeface="Arial"/>
                <a:ea typeface="Arial"/>
                <a:cs typeface="Arial"/>
              </a:defRPr>
            </a:lvl3pPr>
            <a:lvl4pPr>
              <a:defRPr sz="2200">
                <a:solidFill>
                  <a:srgbClr val="3D3D3F"/>
                </a:solidFill>
                <a:latin typeface="Arial"/>
                <a:ea typeface="Arial"/>
                <a:cs typeface="Arial"/>
              </a:defRPr>
            </a:lvl4pPr>
            <a:lvl5pPr>
              <a:defRPr sz="2200">
                <a:solidFill>
                  <a:srgbClr val="3D3D3F"/>
                </a:solidFill>
                <a:latin typeface="Arial"/>
                <a:ea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Espace réservé du texte 4"/>
          <p:cNvSpPr>
            <a:spLocks noGrp="1"/>
          </p:cNvSpPr>
          <p:nvPr>
            <p:ph type="body" sz="quarter" idx="3"/>
          </p:nvPr>
        </p:nvSpPr>
        <p:spPr>
          <a:xfrm>
            <a:off x="4813369" y="1960563"/>
            <a:ext cx="3759131" cy="757237"/>
          </a:xfrm>
          <a:prstGeom prst="rect">
            <a:avLst/>
          </a:prstGeom>
        </p:spPr>
        <p:txBody>
          <a:bodyPr anchor="b"/>
          <a:lstStyle>
            <a:lvl1pPr marL="0" indent="0">
              <a:buNone/>
              <a:defRPr sz="2200" b="1">
                <a:solidFill>
                  <a:srgbClr val="3D3D3F"/>
                </a:solidFill>
                <a:latin typeface="Arial"/>
                <a:ea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Espace réservé du contenu 5"/>
          <p:cNvSpPr>
            <a:spLocks noGrp="1"/>
          </p:cNvSpPr>
          <p:nvPr>
            <p:ph sz="quarter" idx="4"/>
          </p:nvPr>
        </p:nvSpPr>
        <p:spPr>
          <a:xfrm>
            <a:off x="4813369" y="2717800"/>
            <a:ext cx="3759131" cy="3581162"/>
          </a:xfrm>
          <a:prstGeom prst="rect">
            <a:avLst/>
          </a:prstGeom>
        </p:spPr>
        <p:txBody>
          <a:bodyPr/>
          <a:lstStyle>
            <a:lvl1pPr>
              <a:defRPr lang="fr-CH" sz="2200" kern="1200" baseline="0" dirty="0" smtClean="0">
                <a:solidFill>
                  <a:srgbClr val="3D3D3F"/>
                </a:solidFill>
                <a:latin typeface="Arial"/>
                <a:ea typeface="+mn-ea"/>
                <a:cs typeface="Arial"/>
              </a:defRPr>
            </a:lvl1pPr>
            <a:lvl2pPr>
              <a:defRPr sz="2200">
                <a:solidFill>
                  <a:srgbClr val="3D3D3F"/>
                </a:solidFill>
                <a:latin typeface="Arial"/>
                <a:ea typeface="Arial"/>
                <a:cs typeface="Arial"/>
              </a:defRPr>
            </a:lvl2pPr>
            <a:lvl3pPr>
              <a:defRPr sz="2200">
                <a:solidFill>
                  <a:srgbClr val="3D3D3F"/>
                </a:solidFill>
                <a:latin typeface="Arial"/>
                <a:ea typeface="Arial"/>
                <a:cs typeface="Arial"/>
              </a:defRPr>
            </a:lvl3pPr>
            <a:lvl4pPr>
              <a:defRPr sz="2200">
                <a:solidFill>
                  <a:srgbClr val="3D3D3F"/>
                </a:solidFill>
                <a:latin typeface="Arial"/>
                <a:ea typeface="Arial"/>
                <a:cs typeface="Arial"/>
              </a:defRPr>
            </a:lvl4pPr>
            <a:lvl5pPr>
              <a:defRPr sz="2200">
                <a:solidFill>
                  <a:srgbClr val="3D3D3F"/>
                </a:solidFill>
                <a:latin typeface="Arial"/>
                <a:ea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itle Placeholder 1"/>
          <p:cNvSpPr>
            <a:spLocks noGrp="1"/>
          </p:cNvSpPr>
          <p:nvPr>
            <p:ph type="title"/>
          </p:nvPr>
        </p:nvSpPr>
        <p:spPr>
          <a:xfrm>
            <a:off x="571500" y="841375"/>
            <a:ext cx="8001000" cy="864111"/>
          </a:xfrm>
          <a:prstGeom prst="rect">
            <a:avLst/>
          </a:prstGeom>
        </p:spPr>
        <p:txBody>
          <a:bodyPr vert="horz" lIns="91440" tIns="45720" rIns="91440" bIns="45720" rtlCol="0" anchor="ctr">
            <a:normAutofit/>
          </a:bodyPr>
          <a:lstStyle/>
          <a:p>
            <a:r>
              <a:rPr lang="en-US" smtClean="0"/>
              <a:t>Click to edit Master title style</a:t>
            </a:r>
            <a:endParaRPr lang="fr-FR" dirty="0"/>
          </a:p>
        </p:txBody>
      </p:sp>
      <p:sp>
        <p:nvSpPr>
          <p:cNvPr id="7" name="Slide Number Placeholder 5"/>
          <p:cNvSpPr>
            <a:spLocks noGrp="1"/>
          </p:cNvSpPr>
          <p:nvPr>
            <p:ph type="sldNum" sz="quarter" idx="10"/>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4757B-1E1C-4F5F-A559-56373CCB318E}" type="slidenum">
              <a:rPr lang="en-US" smtClean="0"/>
              <a:pPr/>
              <a:t>‹Nr.›</a:t>
            </a:fld>
            <a:endParaRPr lang="en-US"/>
          </a:p>
        </p:txBody>
      </p:sp>
      <p:sp>
        <p:nvSpPr>
          <p:cNvPr id="8" name="Date Placeholder 3"/>
          <p:cNvSpPr>
            <a:spLocks noGrp="1"/>
          </p:cNvSpPr>
          <p:nvPr>
            <p:ph type="dt" sz="half" idx="11"/>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48125-94F1-412A-A082-D6E0DF856FD9}" type="datetime1">
              <a:rPr lang="en-US" smtClean="0"/>
              <a:pPr/>
              <a:t>2/16/2016</a:t>
            </a:fld>
            <a:endParaRPr lang="en-US"/>
          </a:p>
        </p:txBody>
      </p:sp>
      <p:sp>
        <p:nvSpPr>
          <p:cNvPr id="9" name="Footer Placeholder 4"/>
          <p:cNvSpPr>
            <a:spLocks noGrp="1"/>
          </p:cNvSpPr>
          <p:nvPr>
            <p:ph type="ftr" sz="quarter" idx="12"/>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ciao</a:t>
            </a:r>
            <a:endParaRPr lang="en-US"/>
          </a:p>
        </p:txBody>
      </p:sp>
    </p:spTree>
    <p:extLst>
      <p:ext uri="{BB962C8B-B14F-4D97-AF65-F5344CB8AC3E}">
        <p14:creationId xmlns:p14="http://schemas.microsoft.com/office/powerpoint/2010/main" xmlns="" val="1536146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for migration of old PPTs)">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4757B-1E1C-4F5F-A559-56373CCB318E}" type="slidenum">
              <a:rPr lang="en-US" smtClean="0"/>
              <a:pPr/>
              <a:t>‹Nr.›</a:t>
            </a:fld>
            <a:endParaRPr lang="en-US"/>
          </a:p>
        </p:txBody>
      </p:sp>
      <p:sp>
        <p:nvSpPr>
          <p:cNvPr id="3"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7773B2-840F-48FB-9743-F1D74BDF88F7}" type="datetime1">
              <a:rPr lang="en-US" smtClean="0"/>
              <a:pPr/>
              <a:t>2/16/2016</a:t>
            </a:fld>
            <a:endParaRPr lang="en-US"/>
          </a:p>
        </p:txBody>
      </p:sp>
      <p:sp>
        <p:nvSpPr>
          <p:cNvPr id="4"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ciao</a:t>
            </a:r>
            <a:endParaRPr lang="en-US"/>
          </a:p>
        </p:txBody>
      </p:sp>
    </p:spTree>
    <p:extLst>
      <p:ext uri="{BB962C8B-B14F-4D97-AF65-F5344CB8AC3E}">
        <p14:creationId xmlns:p14="http://schemas.microsoft.com/office/powerpoint/2010/main" xmlns="" val="2752606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g picture only">
    <p:spTree>
      <p:nvGrpSpPr>
        <p:cNvPr id="1" name=""/>
        <p:cNvGrpSpPr/>
        <p:nvPr/>
      </p:nvGrpSpPr>
      <p:grpSpPr>
        <a:xfrm>
          <a:off x="0" y="0"/>
          <a:ext cx="0" cy="0"/>
          <a:chOff x="0" y="0"/>
          <a:chExt cx="0" cy="0"/>
        </a:xfrm>
      </p:grpSpPr>
      <p:sp>
        <p:nvSpPr>
          <p:cNvPr id="2" name="Picture Placeholder 6"/>
          <p:cNvSpPr>
            <a:spLocks noGrp="1"/>
          </p:cNvSpPr>
          <p:nvPr>
            <p:ph type="pic" sz="quarter" idx="13"/>
          </p:nvPr>
        </p:nvSpPr>
        <p:spPr>
          <a:xfrm>
            <a:off x="0" y="0"/>
            <a:ext cx="9144000" cy="6858000"/>
          </a:xfrm>
          <a:prstGeom prst="rect">
            <a:avLst/>
          </a:prstGeom>
        </p:spPr>
        <p:txBody>
          <a:bodyPr/>
          <a:lstStyle/>
          <a:p>
            <a:r>
              <a:rPr lang="en-US" smtClean="0"/>
              <a:t>Click icon to add picture</a:t>
            </a:r>
            <a:endParaRPr lang="fr-FR"/>
          </a:p>
        </p:txBody>
      </p:sp>
      <p:sp>
        <p:nvSpPr>
          <p:cNvPr id="3"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4757B-1E1C-4F5F-A559-56373CCB318E}" type="slidenum">
              <a:rPr lang="en-US" smtClean="0"/>
              <a:pPr/>
              <a:t>‹Nr.›</a:t>
            </a:fld>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DC92AA-85E3-4D1B-A825-27C4EB6BDA6C}" type="datetime1">
              <a:rPr lang="en-US" smtClean="0"/>
              <a:pPr/>
              <a:t>2/16/2016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ciao</a:t>
            </a:r>
            <a:endParaRPr lang="en-US"/>
          </a:p>
        </p:txBody>
      </p:sp>
    </p:spTree>
    <p:extLst>
      <p:ext uri="{BB962C8B-B14F-4D97-AF65-F5344CB8AC3E}">
        <p14:creationId xmlns:p14="http://schemas.microsoft.com/office/powerpoint/2010/main" xmlns="" val="4061399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ide-by-side">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571499" y="2274438"/>
            <a:ext cx="3757655" cy="757237"/>
          </a:xfrm>
          <a:prstGeom prst="rect">
            <a:avLst/>
          </a:prstGeom>
        </p:spPr>
        <p:txBody>
          <a:bodyPr anchor="b"/>
          <a:lstStyle>
            <a:lvl1pPr marL="0" indent="0">
              <a:buNone/>
              <a:defRPr sz="2200" b="1">
                <a:solidFill>
                  <a:srgbClr val="3D3D3F"/>
                </a:solidFill>
                <a:latin typeface="Arial"/>
                <a:ea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571499" y="3031200"/>
            <a:ext cx="3757655" cy="3267762"/>
          </a:xfrm>
          <a:prstGeom prst="rect">
            <a:avLst/>
          </a:prstGeom>
        </p:spPr>
        <p:txBody>
          <a:bodyPr/>
          <a:lstStyle>
            <a:lvl1pPr>
              <a:defRPr lang="fr-CH" sz="2200" kern="1200" baseline="0" smtClean="0">
                <a:solidFill>
                  <a:srgbClr val="3D3D3F"/>
                </a:solidFill>
                <a:latin typeface="Arial"/>
                <a:ea typeface="+mn-ea"/>
                <a:cs typeface="Arial"/>
              </a:defRPr>
            </a:lvl1pPr>
            <a:lvl2pPr>
              <a:defRPr sz="2200">
                <a:solidFill>
                  <a:srgbClr val="3D3D3F"/>
                </a:solidFill>
                <a:latin typeface="Arial"/>
                <a:ea typeface="Arial"/>
                <a:cs typeface="Arial"/>
              </a:defRPr>
            </a:lvl2pPr>
            <a:lvl3pPr>
              <a:defRPr sz="2200">
                <a:solidFill>
                  <a:srgbClr val="3D3D3F"/>
                </a:solidFill>
                <a:latin typeface="Arial"/>
                <a:ea typeface="Arial"/>
                <a:cs typeface="Arial"/>
              </a:defRPr>
            </a:lvl3pPr>
            <a:lvl4pPr>
              <a:defRPr sz="2200">
                <a:solidFill>
                  <a:srgbClr val="3D3D3F"/>
                </a:solidFill>
                <a:latin typeface="Arial"/>
                <a:ea typeface="Arial"/>
                <a:cs typeface="Arial"/>
              </a:defRPr>
            </a:lvl4pPr>
            <a:lvl5pPr>
              <a:defRPr sz="2200">
                <a:solidFill>
                  <a:srgbClr val="3D3D3F"/>
                </a:solidFill>
                <a:latin typeface="Arial"/>
                <a:ea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Espace réservé du texte 4"/>
          <p:cNvSpPr>
            <a:spLocks noGrp="1"/>
          </p:cNvSpPr>
          <p:nvPr>
            <p:ph type="body" sz="quarter" idx="3"/>
          </p:nvPr>
        </p:nvSpPr>
        <p:spPr>
          <a:xfrm>
            <a:off x="4813369" y="2274438"/>
            <a:ext cx="3759131" cy="757237"/>
          </a:xfrm>
          <a:prstGeom prst="rect">
            <a:avLst/>
          </a:prstGeom>
        </p:spPr>
        <p:txBody>
          <a:bodyPr anchor="b"/>
          <a:lstStyle>
            <a:lvl1pPr marL="0" indent="0">
              <a:buNone/>
              <a:defRPr sz="2200" b="1">
                <a:solidFill>
                  <a:srgbClr val="3D3D3F"/>
                </a:solidFill>
                <a:latin typeface="Arial"/>
                <a:ea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813369" y="3031200"/>
            <a:ext cx="3759131" cy="3267762"/>
          </a:xfrm>
          <a:prstGeom prst="rect">
            <a:avLst/>
          </a:prstGeom>
        </p:spPr>
        <p:txBody>
          <a:bodyPr/>
          <a:lstStyle>
            <a:lvl1pPr>
              <a:defRPr lang="fr-CH" sz="2200" kern="1200" baseline="0" dirty="0" smtClean="0">
                <a:solidFill>
                  <a:srgbClr val="3D3D3F"/>
                </a:solidFill>
                <a:latin typeface="Arial"/>
                <a:ea typeface="+mn-ea"/>
                <a:cs typeface="Arial"/>
              </a:defRPr>
            </a:lvl1pPr>
            <a:lvl2pPr>
              <a:defRPr sz="2200">
                <a:solidFill>
                  <a:srgbClr val="3D3D3F"/>
                </a:solidFill>
                <a:latin typeface="Arial"/>
                <a:ea typeface="Arial"/>
                <a:cs typeface="Arial"/>
              </a:defRPr>
            </a:lvl2pPr>
            <a:lvl3pPr>
              <a:defRPr sz="2200">
                <a:solidFill>
                  <a:srgbClr val="3D3D3F"/>
                </a:solidFill>
                <a:latin typeface="Arial"/>
                <a:ea typeface="Arial"/>
                <a:cs typeface="Arial"/>
              </a:defRPr>
            </a:lvl3pPr>
            <a:lvl4pPr>
              <a:defRPr sz="2200">
                <a:solidFill>
                  <a:srgbClr val="3D3D3F"/>
                </a:solidFill>
                <a:latin typeface="Arial"/>
                <a:ea typeface="Arial"/>
                <a:cs typeface="Arial"/>
              </a:defRPr>
            </a:lvl4pPr>
            <a:lvl5pPr>
              <a:defRPr sz="2200">
                <a:solidFill>
                  <a:srgbClr val="3D3D3F"/>
                </a:solidFill>
                <a:latin typeface="Arial"/>
                <a:ea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itle Placeholder 1"/>
          <p:cNvSpPr>
            <a:spLocks noGrp="1"/>
          </p:cNvSpPr>
          <p:nvPr>
            <p:ph type="title"/>
          </p:nvPr>
        </p:nvSpPr>
        <p:spPr>
          <a:xfrm>
            <a:off x="571500" y="1087438"/>
            <a:ext cx="8001000" cy="864111"/>
          </a:xfrm>
          <a:prstGeom prst="rect">
            <a:avLst/>
          </a:prstGeom>
        </p:spPr>
        <p:txBody>
          <a:bodyPr vert="horz" lIns="91440" tIns="45720" rIns="91440" bIns="45720" rtlCol="0" anchor="ctr">
            <a:normAutofit/>
          </a:bodyPr>
          <a:lstStyle/>
          <a:p>
            <a:r>
              <a:rPr lang="en-US" smtClean="0"/>
              <a:t>Click to edit Master title style</a:t>
            </a:r>
            <a:endParaRPr lang="fr-FR" dirty="0"/>
          </a:p>
        </p:txBody>
      </p:sp>
      <p:sp>
        <p:nvSpPr>
          <p:cNvPr id="8" name="Slide Number Placeholder 5"/>
          <p:cNvSpPr>
            <a:spLocks noGrp="1"/>
          </p:cNvSpPr>
          <p:nvPr>
            <p:ph type="sldNum" sz="quarter" idx="10"/>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4757B-1E1C-4F5F-A559-56373CCB318E}" type="slidenum">
              <a:rPr lang="en-US" smtClean="0"/>
              <a:pPr/>
              <a:t>‹Nr.›</a:t>
            </a:fld>
            <a:endParaRPr lang="en-US"/>
          </a:p>
        </p:txBody>
      </p:sp>
      <p:sp>
        <p:nvSpPr>
          <p:cNvPr id="9" name="Date Placeholder 3"/>
          <p:cNvSpPr>
            <a:spLocks noGrp="1"/>
          </p:cNvSpPr>
          <p:nvPr>
            <p:ph type="dt" sz="half" idx="11"/>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7C84CE-89BD-4112-8D33-200D2BE6F525}" type="datetime1">
              <a:rPr lang="en-US" smtClean="0"/>
              <a:pPr/>
              <a:t>2/16/2016</a:t>
            </a:fld>
            <a:endParaRPr lang="en-US"/>
          </a:p>
        </p:txBody>
      </p:sp>
      <p:sp>
        <p:nvSpPr>
          <p:cNvPr id="10" name="Footer Placeholder 4"/>
          <p:cNvSpPr>
            <a:spLocks noGrp="1"/>
          </p:cNvSpPr>
          <p:nvPr>
            <p:ph type="ftr" sz="quarter" idx="12"/>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ciao</a:t>
            </a:r>
            <a:endParaRPr lang="en-US"/>
          </a:p>
        </p:txBody>
      </p:sp>
    </p:spTree>
    <p:extLst>
      <p:ext uri="{BB962C8B-B14F-4D97-AF65-F5344CB8AC3E}">
        <p14:creationId xmlns:p14="http://schemas.microsoft.com/office/powerpoint/2010/main" xmlns="" val="3075010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ISO Sans Images">
    <p:spTree>
      <p:nvGrpSpPr>
        <p:cNvPr id="1" name=""/>
        <p:cNvGrpSpPr/>
        <p:nvPr/>
      </p:nvGrpSpPr>
      <p:grpSpPr>
        <a:xfrm>
          <a:off x="0" y="0"/>
          <a:ext cx="0" cy="0"/>
          <a:chOff x="0" y="0"/>
          <a:chExt cx="0" cy="0"/>
        </a:xfrm>
      </p:grpSpPr>
      <p:sp>
        <p:nvSpPr>
          <p:cNvPr id="4" name="Rectangle 14"/>
          <p:cNvSpPr>
            <a:spLocks noGrp="1" noChangeArrowheads="1"/>
          </p:cNvSpPr>
          <p:nvPr>
            <p:ph type="title"/>
          </p:nvPr>
        </p:nvSpPr>
        <p:spPr bwMode="auto">
          <a:xfrm>
            <a:off x="457200" y="533400"/>
            <a:ext cx="8305800" cy="719138"/>
          </a:xfrm>
          <a:prstGeom prst="rect">
            <a:avLst/>
          </a:prstGeom>
          <a:noFill/>
          <a:ln w="9525">
            <a:noFill/>
            <a:miter lim="800000"/>
            <a:headEnd/>
            <a:tailEnd/>
          </a:ln>
        </p:spPr>
        <p:txBody>
          <a:bodyPr/>
          <a:lstStyle>
            <a:lvl1pPr>
              <a:defRPr sz="2600" b="1" i="0">
                <a:solidFill>
                  <a:srgbClr val="18619E"/>
                </a:solidFill>
                <a:latin typeface="Arial"/>
                <a:cs typeface="Arial"/>
              </a:defRPr>
            </a:lvl1pPr>
          </a:lstStyle>
          <a:p>
            <a:pPr lvl="0"/>
            <a:r>
              <a:rPr lang="fr-FR" noProof="0" dirty="0" smtClean="0"/>
              <a:t>Cliquez et modifiez le titre</a:t>
            </a:r>
            <a:endParaRPr lang="fr-FR" dirty="0"/>
          </a:p>
        </p:txBody>
      </p:sp>
      <p:sp>
        <p:nvSpPr>
          <p:cNvPr id="10" name="Espace réservé du contenu 2"/>
          <p:cNvSpPr>
            <a:spLocks noGrp="1"/>
          </p:cNvSpPr>
          <p:nvPr>
            <p:ph idx="1"/>
          </p:nvPr>
        </p:nvSpPr>
        <p:spPr>
          <a:xfrm>
            <a:off x="455613" y="1298575"/>
            <a:ext cx="8307387" cy="4568825"/>
          </a:xfrm>
          <a:prstGeom prst="rect">
            <a:avLst/>
          </a:prstGeom>
        </p:spPr>
        <p:txBody>
          <a:bodyPr/>
          <a:lstStyle>
            <a:lvl1pPr marL="0" marR="0" indent="288000" algn="l" defTabSz="914400" rtl="0" eaLnBrk="0" fontAlgn="base" latinLnBrk="0" hangingPunct="0">
              <a:lnSpc>
                <a:spcPct val="100000"/>
              </a:lnSpc>
              <a:spcBef>
                <a:spcPct val="0"/>
              </a:spcBef>
              <a:spcAft>
                <a:spcPct val="0"/>
              </a:spcAft>
              <a:buClrTx/>
              <a:buSzTx/>
              <a:buFont typeface="Wingdings" charset="2"/>
              <a:buChar char="§"/>
              <a:tabLst/>
              <a:defRPr sz="2200">
                <a:solidFill>
                  <a:srgbClr val="3C3C3C"/>
                </a:solidFill>
                <a:latin typeface="Arial"/>
                <a:cs typeface="Arial"/>
              </a:defRPr>
            </a:lvl1pPr>
            <a:lvl2pPr marL="360000" marR="0" indent="288000" algn="l" defTabSz="914400" rtl="0" eaLnBrk="0" fontAlgn="base" latinLnBrk="0" hangingPunct="0">
              <a:lnSpc>
                <a:spcPct val="100000"/>
              </a:lnSpc>
              <a:spcBef>
                <a:spcPts val="600"/>
              </a:spcBef>
              <a:spcAft>
                <a:spcPct val="0"/>
              </a:spcAft>
              <a:buClrTx/>
              <a:buSzTx/>
              <a:buFont typeface="Lucida Grande"/>
              <a:buChar char="–"/>
              <a:tabLst/>
              <a:defRPr sz="2200">
                <a:solidFill>
                  <a:srgbClr val="3C3C3C"/>
                </a:solidFill>
                <a:latin typeface="Arial"/>
                <a:cs typeface="Arial"/>
              </a:defRPr>
            </a:lvl2pPr>
            <a:lvl3pPr marL="648000" marR="0" indent="288000" algn="l" defTabSz="914400" rtl="0" eaLnBrk="0" fontAlgn="base" latinLnBrk="0" hangingPunct="0">
              <a:lnSpc>
                <a:spcPct val="100000"/>
              </a:lnSpc>
              <a:spcBef>
                <a:spcPts val="600"/>
              </a:spcBef>
              <a:spcAft>
                <a:spcPct val="0"/>
              </a:spcAft>
              <a:buClrTx/>
              <a:buSzTx/>
              <a:buFont typeface="Lucida Grande"/>
              <a:buChar char="–"/>
              <a:tabLst/>
              <a:defRPr sz="2200">
                <a:solidFill>
                  <a:srgbClr val="3C3C3C"/>
                </a:solidFill>
                <a:latin typeface="Arial"/>
                <a:cs typeface="Arial"/>
              </a:defRPr>
            </a:lvl3pPr>
          </a:lstStyle>
          <a:p>
            <a:pPr lvl="0"/>
            <a:r>
              <a:rPr lang="fr-FR" noProof="0" dirty="0" smtClean="0"/>
              <a:t>Cliquez pour modifier les styles du texte du masque</a:t>
            </a:r>
          </a:p>
          <a:p>
            <a:pPr lvl="1"/>
            <a:r>
              <a:rPr lang="fr-FR" noProof="0" dirty="0" smtClean="0"/>
              <a:t>Deuxième niveau</a:t>
            </a:r>
          </a:p>
          <a:p>
            <a:pPr lvl="2"/>
            <a:r>
              <a:rPr lang="fr-FR" noProof="0" dirty="0" smtClean="0"/>
              <a:t>Troisième niveau</a:t>
            </a:r>
          </a:p>
        </p:txBody>
      </p:sp>
      <p:sp>
        <p:nvSpPr>
          <p:cNvPr id="5" name="Rectangle 7"/>
          <p:cNvSpPr>
            <a:spLocks noGrp="1" noChangeArrowheads="1"/>
          </p:cNvSpPr>
          <p:nvPr>
            <p:ph type="dt" sz="half" idx="10"/>
          </p:nvPr>
        </p:nvSpPr>
        <p:spPr>
          <a:xfrm>
            <a:off x="457200" y="6357938"/>
            <a:ext cx="1165225" cy="182562"/>
          </a:xfrm>
        </p:spPr>
        <p:txBody>
          <a:bodyPr/>
          <a:lstStyle>
            <a:lvl1pPr>
              <a:defRPr/>
            </a:lvl1pPr>
          </a:lstStyle>
          <a:p>
            <a:pPr>
              <a:defRPr/>
            </a:pPr>
            <a:endParaRPr lang="en-GB"/>
          </a:p>
        </p:txBody>
      </p:sp>
      <p:sp>
        <p:nvSpPr>
          <p:cNvPr id="6" name="Rectangle 8"/>
          <p:cNvSpPr>
            <a:spLocks noGrp="1" noChangeArrowheads="1"/>
          </p:cNvSpPr>
          <p:nvPr>
            <p:ph type="ftr" sz="quarter" idx="11"/>
          </p:nvPr>
        </p:nvSpPr>
        <p:spPr>
          <a:xfrm>
            <a:off x="4195763" y="6357938"/>
            <a:ext cx="3492500" cy="182562"/>
          </a:xfrm>
        </p:spPr>
        <p:txBody>
          <a:bodyPr/>
          <a:lstStyle>
            <a:lvl1pPr>
              <a:defRPr/>
            </a:lvl1pPr>
          </a:lstStyle>
          <a:p>
            <a:pPr>
              <a:defRPr/>
            </a:pPr>
            <a:r>
              <a:rPr lang="en-US" altLang="zh-CN"/>
              <a:t>Example Municipality</a:t>
            </a:r>
            <a:endParaRPr lang="en-GB"/>
          </a:p>
        </p:txBody>
      </p:sp>
      <p:sp>
        <p:nvSpPr>
          <p:cNvPr id="7" name="Rectangle 9"/>
          <p:cNvSpPr>
            <a:spLocks noGrp="1" noChangeArrowheads="1"/>
          </p:cNvSpPr>
          <p:nvPr>
            <p:ph type="sldNum" sz="quarter" idx="12"/>
          </p:nvPr>
        </p:nvSpPr>
        <p:spPr/>
        <p:txBody>
          <a:bodyPr/>
          <a:lstStyle>
            <a:lvl1pPr>
              <a:defRPr/>
            </a:lvl1pPr>
          </a:lstStyle>
          <a:p>
            <a:pPr>
              <a:defRPr/>
            </a:pPr>
            <a:fld id="{5D813327-FCC4-4928-AD21-9E42ACC7E56E}" type="slidenum">
              <a:rPr lang="en-GB"/>
              <a:pPr>
                <a:defRPr/>
              </a:pPr>
              <a:t>‹Nr.›</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AT"/>
          </a:p>
        </p:txBody>
      </p:sp>
      <p:sp>
        <p:nvSpPr>
          <p:cNvPr id="4" name="Rectangle 12"/>
          <p:cNvSpPr>
            <a:spLocks noGrp="1" noChangeArrowheads="1"/>
          </p:cNvSpPr>
          <p:nvPr>
            <p:ph type="dt" sz="half" idx="10"/>
          </p:nvPr>
        </p:nvSpPr>
        <p:spPr>
          <a:ln/>
        </p:spPr>
        <p:txBody>
          <a:bodyPr/>
          <a:lstStyle>
            <a:lvl1pPr>
              <a:defRPr/>
            </a:lvl1pPr>
          </a:lstStyle>
          <a:p>
            <a:pPr>
              <a:defRPr/>
            </a:pPr>
            <a:endParaRPr lang="en-GB"/>
          </a:p>
        </p:txBody>
      </p:sp>
      <p:sp>
        <p:nvSpPr>
          <p:cNvPr id="5" name="Rectangle 13"/>
          <p:cNvSpPr>
            <a:spLocks noGrp="1" noChangeArrowheads="1"/>
          </p:cNvSpPr>
          <p:nvPr>
            <p:ph type="ftr" sz="quarter" idx="11"/>
          </p:nvPr>
        </p:nvSpPr>
        <p:spPr>
          <a:ln/>
        </p:spPr>
        <p:txBody>
          <a:bodyPr/>
          <a:lstStyle>
            <a:lvl1pPr>
              <a:defRPr/>
            </a:lvl1pPr>
          </a:lstStyle>
          <a:p>
            <a:pPr>
              <a:defRPr/>
            </a:pPr>
            <a:r>
              <a:rPr lang="en-GB"/>
              <a:t>Example Municipality</a:t>
            </a:r>
          </a:p>
        </p:txBody>
      </p:sp>
      <p:sp>
        <p:nvSpPr>
          <p:cNvPr id="6" name="Rectangle 14"/>
          <p:cNvSpPr>
            <a:spLocks noGrp="1" noChangeArrowheads="1"/>
          </p:cNvSpPr>
          <p:nvPr>
            <p:ph type="sldNum" sz="quarter" idx="12"/>
          </p:nvPr>
        </p:nvSpPr>
        <p:spPr>
          <a:ln/>
        </p:spPr>
        <p:txBody>
          <a:bodyPr/>
          <a:lstStyle>
            <a:lvl1pPr>
              <a:defRPr/>
            </a:lvl1pPr>
          </a:lstStyle>
          <a:p>
            <a:pPr>
              <a:defRPr/>
            </a:pPr>
            <a:fld id="{A1438A7C-A757-4228-8ADB-F49504702D5D}" type="slidenum">
              <a:rPr lang="en-GB"/>
              <a:pPr>
                <a:defRPr/>
              </a:pPr>
              <a:t>‹Nr.›</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 Title - big picture - text">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0"/>
            <a:ext cx="9144000" cy="6858000"/>
          </a:xfrm>
        </p:spPr>
        <p:txBody>
          <a:bodyPr/>
          <a:lstStyle/>
          <a:p>
            <a:r>
              <a:rPr lang="en-US" dirty="0" smtClean="0"/>
              <a:t>Click icon to add picture</a:t>
            </a:r>
            <a:endParaRPr lang="fr-FR" dirty="0"/>
          </a:p>
        </p:txBody>
      </p:sp>
      <p:sp>
        <p:nvSpPr>
          <p:cNvPr id="2" name="Title 1"/>
          <p:cNvSpPr>
            <a:spLocks noGrp="1"/>
          </p:cNvSpPr>
          <p:nvPr>
            <p:ph type="title"/>
          </p:nvPr>
        </p:nvSpPr>
        <p:spPr/>
        <p:txBody>
          <a:bodyPr/>
          <a:lstStyle/>
          <a:p>
            <a:r>
              <a:rPr lang="en-US" dirty="0" smtClean="0"/>
              <a:t>Click to edit Master title style</a:t>
            </a:r>
            <a:endParaRPr lang="fr-FR" dirty="0"/>
          </a:p>
        </p:txBody>
      </p:sp>
      <p:sp>
        <p:nvSpPr>
          <p:cNvPr id="8" name="Text Placeholder 6"/>
          <p:cNvSpPr>
            <a:spLocks noGrp="1"/>
          </p:cNvSpPr>
          <p:nvPr>
            <p:ph type="body" sz="quarter" idx="13"/>
          </p:nvPr>
        </p:nvSpPr>
        <p:spPr>
          <a:xfrm>
            <a:off x="571500" y="2717800"/>
            <a:ext cx="8001000" cy="3422650"/>
          </a:xfrm>
        </p:spPr>
        <p:txBody>
          <a:bodyPr/>
          <a:lstStyle/>
          <a:p>
            <a:endParaRPr lang="en-US" dirty="0" smtClean="0"/>
          </a:p>
        </p:txBody>
      </p:sp>
      <p:sp>
        <p:nvSpPr>
          <p:cNvPr id="5"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4757B-1E1C-4F5F-A559-56373CCB318E}" type="slidenum">
              <a:rPr lang="en-US" smtClean="0"/>
              <a:pPr/>
              <a:t>‹Nr.›</a:t>
            </a:fld>
            <a:endParaRPr lang="en-US"/>
          </a:p>
        </p:txBody>
      </p:sp>
      <p:sp>
        <p:nvSpPr>
          <p:cNvPr id="7"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7FF9CB-3D10-45D5-AAF0-67B549AD3DD5}" type="datetime1">
              <a:rPr lang="en-US" smtClean="0"/>
              <a:pPr/>
              <a:t>2/16/2016</a:t>
            </a:fld>
            <a:endParaRPr lang="en-US"/>
          </a:p>
        </p:txBody>
      </p:sp>
      <p:sp>
        <p:nvSpPr>
          <p:cNvPr id="9"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ciao</a:t>
            </a:r>
            <a:endParaRPr lang="en-US"/>
          </a:p>
        </p:txBody>
      </p:sp>
    </p:spTree>
    <p:extLst>
      <p:ext uri="{BB962C8B-B14F-4D97-AF65-F5344CB8AC3E}">
        <p14:creationId xmlns:p14="http://schemas.microsoft.com/office/powerpoint/2010/main" xmlns="" val="792184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 Title -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5" name="Espace réservé du contenu 2"/>
          <p:cNvSpPr>
            <a:spLocks noGrp="1"/>
          </p:cNvSpPr>
          <p:nvPr>
            <p:ph idx="1"/>
          </p:nvPr>
        </p:nvSpPr>
        <p:spPr>
          <a:xfrm>
            <a:off x="571500" y="2717800"/>
            <a:ext cx="8001000" cy="3408363"/>
          </a:xfrm>
          <a:prstGeom prst="rect">
            <a:avLst/>
          </a:prstGeom>
        </p:spPr>
        <p:txBody>
          <a:bodyPr lIns="0" tIns="0" rIns="0" bIns="0">
            <a:normAutofit/>
          </a:bodyPr>
          <a:lstStyle>
            <a:lvl1pPr marL="0" indent="0">
              <a:buFontTx/>
              <a:buNone/>
              <a:defRPr sz="2200">
                <a:solidFill>
                  <a:srgbClr val="3D3D3F"/>
                </a:solidFill>
                <a:latin typeface="Arial"/>
                <a:ea typeface="Arial"/>
                <a:cs typeface="Arial"/>
              </a:defRPr>
            </a:lvl1pPr>
            <a:lvl2pPr>
              <a:defRPr sz="2200">
                <a:solidFill>
                  <a:srgbClr val="3D3D3F"/>
                </a:solidFill>
                <a:latin typeface="Arial"/>
                <a:ea typeface="Arial"/>
              </a:defRPr>
            </a:lvl2pPr>
            <a:lvl3pPr>
              <a:defRPr sz="2200">
                <a:solidFill>
                  <a:srgbClr val="3D3D3F"/>
                </a:solidFill>
                <a:latin typeface="Arial"/>
                <a:ea typeface="Arial"/>
              </a:defRPr>
            </a:lvl3pPr>
            <a:lvl4pPr>
              <a:defRPr sz="2200">
                <a:solidFill>
                  <a:srgbClr val="3D3D3F"/>
                </a:solidFill>
                <a:latin typeface="Arial"/>
                <a:ea typeface="Arial"/>
              </a:defRPr>
            </a:lvl4pPr>
            <a:lvl5pPr>
              <a:defRPr sz="2200">
                <a:solidFill>
                  <a:srgbClr val="3D3D3F"/>
                </a:solidFill>
                <a:latin typeface="Arial"/>
                <a:ea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4757B-1E1C-4F5F-A559-56373CCB318E}" type="slidenum">
              <a:rPr lang="en-US" smtClean="0"/>
              <a:pPr/>
              <a:t>‹Nr.›</a:t>
            </a:fld>
            <a:endParaRPr lang="en-US"/>
          </a:p>
        </p:txBody>
      </p:sp>
      <p:sp>
        <p:nvSpPr>
          <p:cNvPr id="6"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CD8F7B-E4A7-4C12-8759-CE129B7E86CE}" type="datetime1">
              <a:rPr lang="en-US" smtClean="0"/>
              <a:pPr/>
              <a:t>2/16/2016</a:t>
            </a:fld>
            <a:endParaRPr lang="en-US"/>
          </a:p>
        </p:txBody>
      </p:sp>
      <p:sp>
        <p:nvSpPr>
          <p:cNvPr id="7"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ciao</a:t>
            </a:r>
            <a:endParaRPr lang="en-US"/>
          </a:p>
        </p:txBody>
      </p:sp>
    </p:spTree>
    <p:extLst>
      <p:ext uri="{BB962C8B-B14F-4D97-AF65-F5344CB8AC3E}">
        <p14:creationId xmlns:p14="http://schemas.microsoft.com/office/powerpoint/2010/main" xmlns="" val="2200748773"/>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control" Target="../activeX/activeX1.xml"/><Relationship Id="rId4" Type="http://schemas.openxmlformats.org/officeDocument/2006/relationships/slideLayout" Target="../slideLayouts/slideLayout4.xml"/><Relationship Id="rId9" Type="http://schemas.openxmlformats.org/officeDocument/2006/relationships/vmlDrawing" Target="../drawings/vmlDrawing1.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control" Target="../activeX/activeX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control" Target="../activeX/activeX2.xml"/><Relationship Id="rId5" Type="http://schemas.openxmlformats.org/officeDocument/2006/relationships/slideLayout" Target="../slideLayouts/slideLayout12.xml"/><Relationship Id="rId10" Type="http://schemas.openxmlformats.org/officeDocument/2006/relationships/vmlDrawing" Target="../drawings/vmlDrawing2.vml"/><Relationship Id="rId4" Type="http://schemas.openxmlformats.org/officeDocument/2006/relationships/slideLayout" Target="../slideLayouts/slideLayout11.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500" y="2717800"/>
            <a:ext cx="8001000" cy="864111"/>
          </a:xfrm>
          <a:prstGeom prst="rect">
            <a:avLst/>
          </a:prstGeom>
        </p:spPr>
        <p:txBody>
          <a:bodyPr vert="horz" lIns="91440" tIns="45720" rIns="91440" bIns="45720" rtlCol="0" anchor="ctr">
            <a:normAutofit/>
          </a:bodyPr>
          <a:lstStyle/>
          <a:p>
            <a:r>
              <a:rPr lang="en-US" dirty="0" smtClean="0"/>
              <a:t>ISO PowerPoint Template</a:t>
            </a:r>
            <a:endParaRPr lang="fr-FR" dirty="0"/>
          </a:p>
        </p:txBody>
      </p:sp>
      <p:sp>
        <p:nvSpPr>
          <p:cNvPr id="3" name="Slide Number Placeholder 2"/>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54E9E2-9743-4E21-B433-C4766F3B3560}" type="slidenum">
              <a:rPr lang="en-US" smtClean="0"/>
              <a:pPr/>
              <a:t>‹Nr.›</a:t>
            </a:fld>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1F7112-BC50-40A0-ADD1-AC8C5DD1BEDF}" type="datetime1">
              <a:rPr lang="en-US" smtClean="0"/>
              <a:pPr/>
              <a:t>2/16/2016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ciao</a:t>
            </a:r>
            <a:endParaRPr lang="en-US"/>
          </a:p>
        </p:txBody>
      </p:sp>
    </p:spTree>
    <p:extLst>
      <p:ext uri="{BB962C8B-B14F-4D97-AF65-F5344CB8AC3E}">
        <p14:creationId xmlns:p14="http://schemas.microsoft.com/office/powerpoint/2010/main" xmlns="" val="3826363325"/>
      </p:ext>
    </p:extLst>
  </p:cSld>
  <p:clrMap bg1="lt1" tx1="dk1" bg2="lt2" tx2="dk2" accent1="accent1" accent2="accent2" accent3="accent3" accent4="accent4" accent5="accent5" accent6="accent6" hlink="hlink" folHlink="folHlink"/>
  <p:hf sldNum="0" hdr="0" ftr="0" dt="0"/>
  <p:txStyles>
    <p:titleStyle>
      <a:lvl1pPr algn="ctr" defTabSz="914400" rtl="0" eaLnBrk="1" latinLnBrk="0" hangingPunct="1">
        <a:spcBef>
          <a:spcPct val="0"/>
        </a:spcBef>
        <a:buNone/>
        <a:defRPr sz="3600" b="1"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500" y="2717800"/>
            <a:ext cx="8001000" cy="864111"/>
          </a:xfrm>
          <a:prstGeom prst="rect">
            <a:avLst/>
          </a:prstGeom>
        </p:spPr>
        <p:txBody>
          <a:bodyPr vert="horz" lIns="91440" tIns="45720" rIns="91440" bIns="45720" rtlCol="0" anchor="ctr">
            <a:normAutofit/>
          </a:bodyPr>
          <a:lstStyle/>
          <a:p>
            <a:r>
              <a:rPr lang="en-US" smtClean="0"/>
              <a:t>Click to edit Master title style</a:t>
            </a:r>
            <a:endParaRPr lang="fr-FR"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4757B-1E1C-4F5F-A559-56373CCB318E}" type="slidenum">
              <a:rPr lang="en-US" smtClean="0"/>
              <a:pPr/>
              <a:t>‹Nr.›</a:t>
            </a:fld>
            <a:endParaRPr lang="en-US"/>
          </a:p>
        </p:txBody>
      </p:sp>
      <p:sp>
        <p:nvSpPr>
          <p:cNvPr id="9"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225757-945B-4F9A-BDD8-D722A54C0234}" type="datetime1">
              <a:rPr lang="en-US" smtClean="0"/>
              <a:pPr/>
              <a:t>2/16/2016</a:t>
            </a:fld>
            <a:endParaRPr lang="en-US"/>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ciao</a:t>
            </a:r>
            <a:endParaRPr lang="en-US"/>
          </a:p>
        </p:txBody>
      </p:sp>
    </p:spTree>
    <p:controls>
      <p:control spid="1148" name="Image1" r:id="rId10" imgW="9144000" imgH="114480"/>
    </p:controls>
    <p:extLst>
      <p:ext uri="{BB962C8B-B14F-4D97-AF65-F5344CB8AC3E}">
        <p14:creationId xmlns:p14="http://schemas.microsoft.com/office/powerpoint/2010/main" xmlns="" val="2443503323"/>
      </p:ext>
    </p:extLst>
  </p:cSld>
  <p:clrMap bg1="lt1" tx1="dk1" bg2="lt2" tx2="dk2" accent1="accent1" accent2="accent2" accent3="accent3" accent4="accent4" accent5="accent5" accent6="accent6" hlink="hlink" folHlink="folHlink"/>
  <p:sldLayoutIdLst>
    <p:sldLayoutId id="2147483660" r:id="rId1"/>
    <p:sldLayoutId id="2147483674" r:id="rId2"/>
    <p:sldLayoutId id="2147483678" r:id="rId3"/>
    <p:sldLayoutId id="2147483682" r:id="rId4"/>
    <p:sldLayoutId id="2147483679" r:id="rId5"/>
    <p:sldLayoutId id="2147483687" r:id="rId6"/>
    <p:sldLayoutId id="2147483688" r:id="rId7"/>
  </p:sldLayoutIdLst>
  <p:hf sldNum="0" hdr="0" ftr="0" dt="0"/>
  <p:txStyles>
    <p:titleStyle>
      <a:lvl1pPr algn="ctr" defTabSz="9144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500" y="1087438"/>
            <a:ext cx="8001000" cy="864111"/>
          </a:xfrm>
          <a:prstGeom prst="rect">
            <a:avLst/>
          </a:prstGeom>
        </p:spPr>
        <p:txBody>
          <a:bodyPr vert="horz" lIns="91440" tIns="45720" rIns="91440" bIns="45720" rtlCol="0" anchor="ctr">
            <a:normAutofit/>
          </a:bodyPr>
          <a:lstStyle/>
          <a:p>
            <a:r>
              <a:rPr lang="en-US" smtClean="0"/>
              <a:t>Click to edit Master title style</a:t>
            </a:r>
            <a:endParaRPr lang="fr-FR" dirty="0"/>
          </a:p>
        </p:txBody>
      </p:sp>
      <p:sp>
        <p:nvSpPr>
          <p:cNvPr id="3" name="Text Placeholder 2"/>
          <p:cNvSpPr>
            <a:spLocks noGrp="1"/>
          </p:cNvSpPr>
          <p:nvPr>
            <p:ph type="body" idx="1"/>
          </p:nvPr>
        </p:nvSpPr>
        <p:spPr>
          <a:xfrm>
            <a:off x="577850" y="2276852"/>
            <a:ext cx="7994650" cy="386359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grpSp>
        <p:nvGrpSpPr>
          <p:cNvPr id="2053" name="Group 5"/>
          <p:cNvGrpSpPr>
            <a:grpSpLocks/>
          </p:cNvGrpSpPr>
          <p:nvPr/>
        </p:nvGrpSpPr>
        <p:grpSpPr bwMode="auto">
          <a:xfrm>
            <a:off x="571500" y="0"/>
            <a:ext cx="406400" cy="550863"/>
            <a:chOff x="360" y="46"/>
            <a:chExt cx="357" cy="484"/>
          </a:xfrm>
        </p:grpSpPr>
      </p:grpSp>
      <p:grpSp>
        <p:nvGrpSpPr>
          <p:cNvPr id="5" name="Group 5"/>
          <p:cNvGrpSpPr>
            <a:grpSpLocks/>
          </p:cNvGrpSpPr>
          <p:nvPr/>
        </p:nvGrpSpPr>
        <p:grpSpPr bwMode="auto">
          <a:xfrm>
            <a:off x="571500" y="0"/>
            <a:ext cx="406400" cy="550863"/>
            <a:chOff x="360" y="46"/>
            <a:chExt cx="357" cy="484"/>
          </a:xfrm>
        </p:grpSpPr>
      </p:grpSp>
      <p:grpSp>
        <p:nvGrpSpPr>
          <p:cNvPr id="4" name="Group 5"/>
          <p:cNvGrpSpPr>
            <a:grpSpLocks/>
          </p:cNvGrpSpPr>
          <p:nvPr/>
        </p:nvGrpSpPr>
        <p:grpSpPr bwMode="auto">
          <a:xfrm>
            <a:off x="571500" y="0"/>
            <a:ext cx="406400" cy="550863"/>
            <a:chOff x="360" y="46"/>
            <a:chExt cx="357" cy="484"/>
          </a:xfrm>
        </p:grpSpPr>
      </p:grpSp>
      <p:grpSp>
        <p:nvGrpSpPr>
          <p:cNvPr id="6" name="Group 5"/>
          <p:cNvGrpSpPr>
            <a:grpSpLocks/>
          </p:cNvGrpSpPr>
          <p:nvPr/>
        </p:nvGrpSpPr>
        <p:grpSpPr bwMode="auto">
          <a:xfrm>
            <a:off x="571500" y="0"/>
            <a:ext cx="406400" cy="550863"/>
            <a:chOff x="360" y="46"/>
            <a:chExt cx="357" cy="484"/>
          </a:xfrm>
        </p:grpSpPr>
      </p:grpSp>
      <p:grpSp>
        <p:nvGrpSpPr>
          <p:cNvPr id="7" name="Group 5"/>
          <p:cNvGrpSpPr>
            <a:grpSpLocks/>
          </p:cNvGrpSpPr>
          <p:nvPr/>
        </p:nvGrpSpPr>
        <p:grpSpPr bwMode="auto">
          <a:xfrm>
            <a:off x="571500" y="0"/>
            <a:ext cx="406400" cy="550863"/>
            <a:chOff x="360" y="46"/>
            <a:chExt cx="357" cy="484"/>
          </a:xfrm>
        </p:grpSpPr>
      </p:grpSp>
      <p:grpSp>
        <p:nvGrpSpPr>
          <p:cNvPr id="8" name="Group 5"/>
          <p:cNvGrpSpPr>
            <a:grpSpLocks/>
          </p:cNvGrpSpPr>
          <p:nvPr/>
        </p:nvGrpSpPr>
        <p:grpSpPr bwMode="auto">
          <a:xfrm>
            <a:off x="571500" y="0"/>
            <a:ext cx="406400" cy="550863"/>
            <a:chOff x="360" y="46"/>
            <a:chExt cx="357" cy="484"/>
          </a:xfrm>
        </p:grpSpPr>
      </p:grpSp>
      <p:grpSp>
        <p:nvGrpSpPr>
          <p:cNvPr id="9" name="Group 5"/>
          <p:cNvGrpSpPr>
            <a:grpSpLocks/>
          </p:cNvGrpSpPr>
          <p:nvPr/>
        </p:nvGrpSpPr>
        <p:grpSpPr bwMode="auto">
          <a:xfrm>
            <a:off x="571500" y="0"/>
            <a:ext cx="406400" cy="550863"/>
            <a:chOff x="360" y="46"/>
            <a:chExt cx="357" cy="484"/>
          </a:xfrm>
        </p:grpSpPr>
      </p:grpSp>
      <p:grpSp>
        <p:nvGrpSpPr>
          <p:cNvPr id="10" name="Group 5"/>
          <p:cNvGrpSpPr>
            <a:grpSpLocks/>
          </p:cNvGrpSpPr>
          <p:nvPr/>
        </p:nvGrpSpPr>
        <p:grpSpPr bwMode="auto">
          <a:xfrm>
            <a:off x="571500" y="0"/>
            <a:ext cx="406400" cy="550863"/>
            <a:chOff x="360" y="46"/>
            <a:chExt cx="357" cy="484"/>
          </a:xfrm>
        </p:grpSpPr>
      </p:grpSp>
      <p:grpSp>
        <p:nvGrpSpPr>
          <p:cNvPr id="11" name="Group 5"/>
          <p:cNvGrpSpPr>
            <a:grpSpLocks/>
          </p:cNvGrpSpPr>
          <p:nvPr/>
        </p:nvGrpSpPr>
        <p:grpSpPr bwMode="auto">
          <a:xfrm>
            <a:off x="571500" y="0"/>
            <a:ext cx="406400" cy="550863"/>
            <a:chOff x="360" y="46"/>
            <a:chExt cx="357" cy="484"/>
          </a:xfrm>
        </p:grpSpPr>
      </p:grpSp>
      <p:grpSp>
        <p:nvGrpSpPr>
          <p:cNvPr id="12" name="Group 5"/>
          <p:cNvGrpSpPr>
            <a:grpSpLocks/>
          </p:cNvGrpSpPr>
          <p:nvPr/>
        </p:nvGrpSpPr>
        <p:grpSpPr bwMode="auto">
          <a:xfrm>
            <a:off x="571500" y="0"/>
            <a:ext cx="406400" cy="550863"/>
            <a:chOff x="360" y="46"/>
            <a:chExt cx="357" cy="484"/>
          </a:xfrm>
        </p:grpSpPr>
      </p:grpSp>
      <p:grpSp>
        <p:nvGrpSpPr>
          <p:cNvPr id="13" name="Group 5"/>
          <p:cNvGrpSpPr>
            <a:grpSpLocks/>
          </p:cNvGrpSpPr>
          <p:nvPr/>
        </p:nvGrpSpPr>
        <p:grpSpPr bwMode="auto">
          <a:xfrm>
            <a:off x="571500" y="0"/>
            <a:ext cx="406400" cy="550863"/>
            <a:chOff x="360" y="46"/>
            <a:chExt cx="357" cy="484"/>
          </a:xfrm>
        </p:grpSpPr>
      </p:grpSp>
      <p:grpSp>
        <p:nvGrpSpPr>
          <p:cNvPr id="14" name="Group 5"/>
          <p:cNvGrpSpPr>
            <a:grpSpLocks/>
          </p:cNvGrpSpPr>
          <p:nvPr/>
        </p:nvGrpSpPr>
        <p:grpSpPr bwMode="auto">
          <a:xfrm>
            <a:off x="571500" y="0"/>
            <a:ext cx="406400" cy="550863"/>
            <a:chOff x="360" y="46"/>
            <a:chExt cx="357" cy="484"/>
          </a:xfrm>
        </p:grpSpPr>
      </p:grpSp>
      <p:grpSp>
        <p:nvGrpSpPr>
          <p:cNvPr id="15" name="Group 5"/>
          <p:cNvGrpSpPr>
            <a:grpSpLocks/>
          </p:cNvGrpSpPr>
          <p:nvPr/>
        </p:nvGrpSpPr>
        <p:grpSpPr bwMode="auto">
          <a:xfrm>
            <a:off x="571500" y="0"/>
            <a:ext cx="406400" cy="550863"/>
            <a:chOff x="360" y="46"/>
            <a:chExt cx="357" cy="484"/>
          </a:xfrm>
        </p:grpSpPr>
      </p:grpSp>
      <p:grpSp>
        <p:nvGrpSpPr>
          <p:cNvPr id="16" name="Group 5"/>
          <p:cNvGrpSpPr>
            <a:grpSpLocks/>
          </p:cNvGrpSpPr>
          <p:nvPr/>
        </p:nvGrpSpPr>
        <p:grpSpPr bwMode="auto">
          <a:xfrm>
            <a:off x="571500" y="0"/>
            <a:ext cx="406400" cy="550863"/>
            <a:chOff x="360" y="46"/>
            <a:chExt cx="357" cy="484"/>
          </a:xfrm>
        </p:grpSpPr>
      </p:grpSp>
      <p:grpSp>
        <p:nvGrpSpPr>
          <p:cNvPr id="17" name="Group 5"/>
          <p:cNvGrpSpPr>
            <a:grpSpLocks/>
          </p:cNvGrpSpPr>
          <p:nvPr/>
        </p:nvGrpSpPr>
        <p:grpSpPr bwMode="auto">
          <a:xfrm>
            <a:off x="571500" y="0"/>
            <a:ext cx="406400" cy="550863"/>
            <a:chOff x="360" y="46"/>
            <a:chExt cx="357" cy="484"/>
          </a:xfrm>
        </p:grpSpPr>
      </p:grpSp>
      <p:grpSp>
        <p:nvGrpSpPr>
          <p:cNvPr id="18" name="Group 5"/>
          <p:cNvGrpSpPr>
            <a:grpSpLocks/>
          </p:cNvGrpSpPr>
          <p:nvPr/>
        </p:nvGrpSpPr>
        <p:grpSpPr bwMode="auto">
          <a:xfrm>
            <a:off x="571500" y="0"/>
            <a:ext cx="406400" cy="550863"/>
            <a:chOff x="360" y="46"/>
            <a:chExt cx="357" cy="484"/>
          </a:xfrm>
        </p:grpSpPr>
      </p:grpSp>
      <p:grpSp>
        <p:nvGrpSpPr>
          <p:cNvPr id="19" name="Group 5"/>
          <p:cNvGrpSpPr>
            <a:grpSpLocks/>
          </p:cNvGrpSpPr>
          <p:nvPr/>
        </p:nvGrpSpPr>
        <p:grpSpPr bwMode="auto">
          <a:xfrm>
            <a:off x="571500" y="0"/>
            <a:ext cx="406400" cy="550863"/>
            <a:chOff x="360" y="46"/>
            <a:chExt cx="357" cy="484"/>
          </a:xfrm>
        </p:grpSpPr>
      </p:grpSp>
      <p:grpSp>
        <p:nvGrpSpPr>
          <p:cNvPr id="22" name="Group 5"/>
          <p:cNvGrpSpPr>
            <a:grpSpLocks/>
          </p:cNvGrpSpPr>
          <p:nvPr/>
        </p:nvGrpSpPr>
        <p:grpSpPr bwMode="auto">
          <a:xfrm>
            <a:off x="571500" y="0"/>
            <a:ext cx="406400" cy="550863"/>
            <a:chOff x="360" y="46"/>
            <a:chExt cx="357" cy="484"/>
          </a:xfrm>
        </p:grpSpPr>
      </p:grpSp>
      <p:sp>
        <p:nvSpPr>
          <p:cNvPr id="24" name="Slide Number Placeholder 2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663A8C-C0CF-4E76-AD0D-5CCD8DD4AF68}" type="slidenum">
              <a:rPr lang="en-US" smtClean="0"/>
              <a:pPr/>
              <a:t>‹Nr.›</a:t>
            </a:fld>
            <a:endParaRPr lang="en-US"/>
          </a:p>
        </p:txBody>
      </p:sp>
      <p:sp>
        <p:nvSpPr>
          <p:cNvPr id="29"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03DEC-435C-4C1D-AC86-EDF233263FFF}" type="datetime1">
              <a:rPr lang="en-US" smtClean="0"/>
              <a:pPr/>
              <a:t>2/16/2016</a:t>
            </a:fld>
            <a:endParaRPr lang="en-US"/>
          </a:p>
        </p:txBody>
      </p:sp>
      <p:sp>
        <p:nvSpPr>
          <p:cNvPr id="3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ciao</a:t>
            </a:r>
            <a:endParaRPr lang="en-US"/>
          </a:p>
        </p:txBody>
      </p:sp>
      <p:grpSp>
        <p:nvGrpSpPr>
          <p:cNvPr id="23" name="Group 5"/>
          <p:cNvGrpSpPr>
            <a:grpSpLocks/>
          </p:cNvGrpSpPr>
          <p:nvPr/>
        </p:nvGrpSpPr>
        <p:grpSpPr bwMode="auto">
          <a:xfrm>
            <a:off x="571500" y="0"/>
            <a:ext cx="406400" cy="550863"/>
            <a:chOff x="360" y="46"/>
            <a:chExt cx="357" cy="484"/>
          </a:xfrm>
        </p:grpSpPr>
      </p:grpSp>
      <p:grpSp>
        <p:nvGrpSpPr>
          <p:cNvPr id="25" name="Group 5"/>
          <p:cNvGrpSpPr>
            <a:grpSpLocks/>
          </p:cNvGrpSpPr>
          <p:nvPr/>
        </p:nvGrpSpPr>
        <p:grpSpPr bwMode="auto">
          <a:xfrm>
            <a:off x="571500" y="0"/>
            <a:ext cx="406400" cy="550863"/>
            <a:chOff x="360" y="46"/>
            <a:chExt cx="357" cy="484"/>
          </a:xfrm>
        </p:grpSpPr>
      </p:grpSp>
      <p:grpSp>
        <p:nvGrpSpPr>
          <p:cNvPr id="26" name="Group 5"/>
          <p:cNvGrpSpPr>
            <a:grpSpLocks/>
          </p:cNvGrpSpPr>
          <p:nvPr/>
        </p:nvGrpSpPr>
        <p:grpSpPr bwMode="auto">
          <a:xfrm>
            <a:off x="571500" y="0"/>
            <a:ext cx="406400" cy="550863"/>
            <a:chOff x="360" y="46"/>
            <a:chExt cx="357" cy="484"/>
          </a:xfrm>
        </p:grpSpPr>
      </p:grpSp>
      <p:grpSp>
        <p:nvGrpSpPr>
          <p:cNvPr id="27" name="Group 5"/>
          <p:cNvGrpSpPr>
            <a:grpSpLocks/>
          </p:cNvGrpSpPr>
          <p:nvPr/>
        </p:nvGrpSpPr>
        <p:grpSpPr bwMode="auto">
          <a:xfrm>
            <a:off x="571500" y="0"/>
            <a:ext cx="406400" cy="550863"/>
            <a:chOff x="360" y="46"/>
            <a:chExt cx="357" cy="484"/>
          </a:xfrm>
        </p:grpSpPr>
      </p:grpSp>
      <p:grpSp>
        <p:nvGrpSpPr>
          <p:cNvPr id="28" name="Group 5"/>
          <p:cNvGrpSpPr>
            <a:grpSpLocks/>
          </p:cNvGrpSpPr>
          <p:nvPr/>
        </p:nvGrpSpPr>
        <p:grpSpPr bwMode="auto">
          <a:xfrm>
            <a:off x="571500" y="0"/>
            <a:ext cx="406400" cy="550863"/>
            <a:chOff x="360" y="46"/>
            <a:chExt cx="357" cy="484"/>
          </a:xfrm>
        </p:grpSpPr>
      </p:grpSp>
      <p:grpSp>
        <p:nvGrpSpPr>
          <p:cNvPr id="31" name="Group 5"/>
          <p:cNvGrpSpPr>
            <a:grpSpLocks/>
          </p:cNvGrpSpPr>
          <p:nvPr/>
        </p:nvGrpSpPr>
        <p:grpSpPr bwMode="auto">
          <a:xfrm>
            <a:off x="571500" y="0"/>
            <a:ext cx="406400" cy="550863"/>
            <a:chOff x="360" y="46"/>
            <a:chExt cx="357" cy="484"/>
          </a:xfrm>
        </p:grpSpPr>
      </p:grpSp>
      <p:grpSp>
        <p:nvGrpSpPr>
          <p:cNvPr id="2048" name="Group 5"/>
          <p:cNvGrpSpPr>
            <a:grpSpLocks/>
          </p:cNvGrpSpPr>
          <p:nvPr/>
        </p:nvGrpSpPr>
        <p:grpSpPr bwMode="auto">
          <a:xfrm>
            <a:off x="571500" y="0"/>
            <a:ext cx="406400" cy="550863"/>
            <a:chOff x="360" y="46"/>
            <a:chExt cx="357" cy="484"/>
          </a:xfrm>
        </p:grpSpPr>
      </p:grpSp>
    </p:spTree>
    <p:controls>
      <p:control spid="2130" name="Image2" r:id="rId11" imgW="403920" imgH="548640"/>
      <p:control spid="2131" name="Image3" r:id="rId12" imgW="403920" imgH="365760"/>
    </p:controls>
    <p:extLst>
      <p:ext uri="{BB962C8B-B14F-4D97-AF65-F5344CB8AC3E}">
        <p14:creationId xmlns:p14="http://schemas.microsoft.com/office/powerpoint/2010/main" xmlns="" val="114780979"/>
      </p:ext>
    </p:extLst>
  </p:cSld>
  <p:clrMap bg1="lt1" tx1="dk1" bg2="lt2" tx2="dk2" accent1="accent1" accent2="accent2" accent3="accent3" accent4="accent4" accent5="accent5" accent6="accent6" hlink="hlink" folHlink="folHlink"/>
  <p:sldLayoutIdLst>
    <p:sldLayoutId id="2147483668" r:id="rId1"/>
    <p:sldLayoutId id="2147483675" r:id="rId2"/>
    <p:sldLayoutId id="2147483663" r:id="rId3"/>
    <p:sldLayoutId id="2147483664" r:id="rId4"/>
    <p:sldLayoutId id="2147483667" r:id="rId5"/>
    <p:sldLayoutId id="2147483680" r:id="rId6"/>
    <p:sldLayoutId id="2147483681" r:id="rId7"/>
    <p:sldLayoutId id="2147483683" r:id="rId8"/>
  </p:sldLayoutIdLst>
  <p:hf sldNum="0" hdr="0" ftr="0" dt="0"/>
  <p:txStyles>
    <p:titleStyle>
      <a:lvl1pPr algn="ctr" defTabSz="9144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500" y="1087438"/>
            <a:ext cx="8001000" cy="864111"/>
          </a:xfrm>
          <a:prstGeom prst="rect">
            <a:avLst/>
          </a:prstGeom>
        </p:spPr>
        <p:txBody>
          <a:bodyPr vert="horz" lIns="91440" tIns="45720" rIns="91440" bIns="45720" rtlCol="0" anchor="ctr">
            <a:normAutofit/>
          </a:bodyPr>
          <a:lstStyle/>
          <a:p>
            <a:r>
              <a:rPr lang="en-US" dirty="0" smtClean="0"/>
              <a:t>Click to edit Master title style</a:t>
            </a:r>
            <a:endParaRPr lang="fr-FR" dirty="0"/>
          </a:p>
        </p:txBody>
      </p:sp>
      <p:sp>
        <p:nvSpPr>
          <p:cNvPr id="3" name="Text Placeholder 2"/>
          <p:cNvSpPr>
            <a:spLocks noGrp="1"/>
          </p:cNvSpPr>
          <p:nvPr>
            <p:ph type="body" idx="1"/>
          </p:nvPr>
        </p:nvSpPr>
        <p:spPr>
          <a:xfrm>
            <a:off x="577850" y="2276852"/>
            <a:ext cx="7994650" cy="386359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grpSp>
        <p:nvGrpSpPr>
          <p:cNvPr id="2053" name="Group 5"/>
          <p:cNvGrpSpPr>
            <a:grpSpLocks/>
          </p:cNvGrpSpPr>
          <p:nvPr/>
        </p:nvGrpSpPr>
        <p:grpSpPr bwMode="auto">
          <a:xfrm>
            <a:off x="571500" y="0"/>
            <a:ext cx="406400" cy="550863"/>
            <a:chOff x="360" y="46"/>
            <a:chExt cx="357" cy="484"/>
          </a:xfrm>
        </p:grpSpPr>
      </p:grpSp>
      <p:grpSp>
        <p:nvGrpSpPr>
          <p:cNvPr id="5" name="Group 5"/>
          <p:cNvGrpSpPr>
            <a:grpSpLocks/>
          </p:cNvGrpSpPr>
          <p:nvPr/>
        </p:nvGrpSpPr>
        <p:grpSpPr bwMode="auto">
          <a:xfrm>
            <a:off x="571500" y="0"/>
            <a:ext cx="406400" cy="550863"/>
            <a:chOff x="360" y="46"/>
            <a:chExt cx="357" cy="484"/>
          </a:xfrm>
        </p:grpSpPr>
      </p:grpSp>
      <p:sp>
        <p:nvSpPr>
          <p:cNvPr id="4"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DB9162-3013-43F5-B8F3-E4A62EC5D4E5}" type="slidenum">
              <a:rPr lang="en-US" smtClean="0"/>
              <a:pPr/>
              <a:t>‹Nr.›</a:t>
            </a:fld>
            <a:endParaRPr lang="en-US"/>
          </a:p>
        </p:txBody>
      </p:sp>
      <p:sp>
        <p:nvSpPr>
          <p:cNvPr id="7"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669EEE-36B1-485B-8E0B-B9DF23C94199}" type="datetime1">
              <a:rPr lang="en-US" smtClean="0"/>
              <a:pPr/>
              <a:t>2/16/2016</a:t>
            </a:fld>
            <a:endParaRPr lang="en-US"/>
          </a:p>
        </p:txBody>
      </p:sp>
      <p:sp>
        <p:nvSpPr>
          <p:cNvPr id="8"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ciao</a:t>
            </a:r>
            <a:endParaRPr lang="en-US"/>
          </a:p>
        </p:txBody>
      </p:sp>
    </p:spTree>
    <p:extLst>
      <p:ext uri="{BB962C8B-B14F-4D97-AF65-F5344CB8AC3E}">
        <p14:creationId xmlns:p14="http://schemas.microsoft.com/office/powerpoint/2010/main" xmlns="" val="310142156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6" r:id="rId3"/>
    <p:sldLayoutId id="2147483673" r:id="rId4"/>
    <p:sldLayoutId id="2147483684" r:id="rId5"/>
    <p:sldLayoutId id="2147483685" r:id="rId6"/>
    <p:sldLayoutId id="2147483686" r:id="rId7"/>
  </p:sldLayoutIdLst>
  <p:hf sldNum="0" hdr="0" ftr="0" dt="0"/>
  <p:txStyles>
    <p:titleStyle>
      <a:lvl1pPr algn="ctr" defTabSz="9144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smtClean="0"/>
              <a:t>Case </a:t>
            </a:r>
            <a:r>
              <a:rPr lang="fr-FR" dirty="0" err="1" smtClean="0"/>
              <a:t>study</a:t>
            </a:r>
            <a:r>
              <a:rPr lang="fr-FR" dirty="0" smtClean="0"/>
              <a:t> </a:t>
            </a:r>
            <a:r>
              <a:rPr lang="fr-FR" dirty="0" err="1" smtClean="0"/>
              <a:t>municipality</a:t>
            </a:r>
            <a:endParaRPr lang="fr-FR" dirty="0"/>
          </a:p>
        </p:txBody>
      </p:sp>
      <p:sp>
        <p:nvSpPr>
          <p:cNvPr id="5" name="Text Placeholder 4"/>
          <p:cNvSpPr>
            <a:spLocks noGrp="1"/>
          </p:cNvSpPr>
          <p:nvPr>
            <p:ph type="body" sz="quarter" idx="12"/>
          </p:nvPr>
        </p:nvSpPr>
        <p:spPr/>
        <p:txBody>
          <a:bodyPr/>
          <a:lstStyle/>
          <a:p>
            <a:endParaRPr lang="fr-FR" dirty="0"/>
          </a:p>
        </p:txBody>
      </p:sp>
    </p:spTree>
    <p:extLst>
      <p:ext uri="{BB962C8B-B14F-4D97-AF65-F5344CB8AC3E}">
        <p14:creationId xmlns:p14="http://schemas.microsoft.com/office/powerpoint/2010/main" xmlns="" val="12706376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7"/>
          <p:cNvSpPr txBox="1">
            <a:spLocks noChangeArrowheads="1"/>
          </p:cNvSpPr>
          <p:nvPr/>
        </p:nvSpPr>
        <p:spPr bwMode="auto">
          <a:xfrm>
            <a:off x="392860" y="2216897"/>
            <a:ext cx="3698875" cy="4094163"/>
          </a:xfrm>
          <a:prstGeom prst="rect">
            <a:avLst/>
          </a:prstGeom>
          <a:noFill/>
          <a:ln w="9525">
            <a:noFill/>
            <a:miter lim="800000"/>
            <a:headEnd/>
            <a:tailEnd/>
          </a:ln>
        </p:spPr>
        <p:txBody>
          <a:bodyPr>
            <a:spAutoFit/>
          </a:bodyPr>
          <a:lstStyle/>
          <a:p>
            <a:pPr marL="342900" indent="-342900">
              <a:buFontTx/>
              <a:buAutoNum type="arabicPeriod"/>
              <a:defRPr/>
            </a:pPr>
            <a:r>
              <a:rPr lang="en-GB" sz="2200" b="1" dirty="0">
                <a:ea typeface="ＭＳ Ｐゴシック" pitchFamily="34" charset="-128"/>
              </a:rPr>
              <a:t>Discussion with political decision makers</a:t>
            </a:r>
          </a:p>
          <a:p>
            <a:pPr marL="342900" indent="-342900">
              <a:buFontTx/>
              <a:buAutoNum type="arabicPeriod"/>
              <a:defRPr/>
            </a:pPr>
            <a:r>
              <a:rPr lang="en-GB" sz="2200" b="1" dirty="0">
                <a:ea typeface="ＭＳ Ｐゴシック" pitchFamily="34" charset="-128"/>
              </a:rPr>
              <a:t>Discussion with E-Team</a:t>
            </a:r>
          </a:p>
          <a:p>
            <a:pPr marL="342900" indent="-342900">
              <a:buFontTx/>
              <a:buAutoNum type="arabicPeriod"/>
              <a:defRPr/>
            </a:pPr>
            <a:r>
              <a:rPr lang="en-GB" sz="2200" b="1" dirty="0">
                <a:ea typeface="ＭＳ Ｐゴシック" pitchFamily="34" charset="-128"/>
              </a:rPr>
              <a:t>Long term goals and vision</a:t>
            </a:r>
          </a:p>
          <a:p>
            <a:pPr marL="342900" indent="-342900">
              <a:buFontTx/>
              <a:buAutoNum type="arabicPeriod"/>
              <a:defRPr/>
            </a:pPr>
            <a:r>
              <a:rPr lang="en-GB" sz="2200" b="1" dirty="0">
                <a:ea typeface="ＭＳ Ｐゴシック" pitchFamily="34" charset="-128"/>
              </a:rPr>
              <a:t>Budget, resources, training</a:t>
            </a:r>
          </a:p>
          <a:p>
            <a:pPr marL="342900" indent="-342900">
              <a:buFontTx/>
              <a:buAutoNum type="arabicPeriod"/>
              <a:defRPr/>
            </a:pPr>
            <a:r>
              <a:rPr lang="en-GB" sz="2200" b="1" dirty="0">
                <a:ea typeface="ＭＳ Ｐゴシック" pitchFamily="34" charset="-128"/>
              </a:rPr>
              <a:t>Let them sign</a:t>
            </a:r>
            <a:endParaRPr lang="en-GB" sz="2200" dirty="0">
              <a:ea typeface="ＭＳ Ｐゴシック" pitchFamily="34" charset="-128"/>
            </a:endParaRPr>
          </a:p>
          <a:p>
            <a:pPr>
              <a:defRPr/>
            </a:pPr>
            <a:endParaRPr lang="de-DE" sz="2200" dirty="0">
              <a:ea typeface="ＭＳ Ｐゴシック" pitchFamily="34" charset="-128"/>
            </a:endParaRPr>
          </a:p>
          <a:p>
            <a:pPr>
              <a:defRPr/>
            </a:pPr>
            <a:endParaRPr lang="en-GB" dirty="0">
              <a:ea typeface="ＭＳ Ｐゴシック" pitchFamily="34" charset="-128"/>
            </a:endParaRPr>
          </a:p>
        </p:txBody>
      </p:sp>
      <p:sp>
        <p:nvSpPr>
          <p:cNvPr id="12" name="Rectangle 2"/>
          <p:cNvSpPr txBox="1">
            <a:spLocks noChangeArrowheads="1"/>
          </p:cNvSpPr>
          <p:nvPr/>
        </p:nvSpPr>
        <p:spPr bwMode="auto">
          <a:xfrm>
            <a:off x="446648" y="1085384"/>
            <a:ext cx="8305800" cy="719137"/>
          </a:xfrm>
          <a:prstGeom prst="rect">
            <a:avLst/>
          </a:prstGeom>
          <a:noFill/>
          <a:ln w="9525">
            <a:noFill/>
            <a:miter lim="800000"/>
            <a:headEnd/>
            <a:tailEnd/>
          </a:ln>
          <a:effectLst/>
        </p:spPr>
        <p:txBody>
          <a:bodyPr lIns="0" tIns="0" rIns="0" bIns="0" anchor="ctr"/>
          <a:lstStyle/>
          <a:p>
            <a:pPr defTabSz="914400" eaLnBrk="0" hangingPunct="0">
              <a:defRPr/>
            </a:pPr>
            <a:r>
              <a:rPr lang="en-US" altLang="zh-CN" sz="3600" b="1" dirty="0">
                <a:latin typeface="+mj-lt"/>
                <a:ea typeface="+mj-ea"/>
                <a:cs typeface="+mj-cs"/>
              </a:rPr>
              <a:t>Energy Policy</a:t>
            </a:r>
          </a:p>
        </p:txBody>
      </p:sp>
      <p:pic>
        <p:nvPicPr>
          <p:cNvPr id="15364" name="Grafik 8" descr="energiepolitik.jpg"/>
          <p:cNvPicPr>
            <a:picLocks noChangeAspect="1"/>
          </p:cNvPicPr>
          <p:nvPr/>
        </p:nvPicPr>
        <p:blipFill>
          <a:blip r:embed="rId3" cstate="print"/>
          <a:srcRect/>
          <a:stretch>
            <a:fillRect/>
          </a:stretch>
        </p:blipFill>
        <p:spPr bwMode="auto">
          <a:xfrm>
            <a:off x="4154488" y="0"/>
            <a:ext cx="4989512" cy="6858000"/>
          </a:xfrm>
          <a:prstGeom prst="rect">
            <a:avLst/>
          </a:prstGeom>
          <a:noFill/>
          <a:ln w="9525">
            <a:noFill/>
            <a:miter lim="800000"/>
            <a:headEnd/>
            <a:tailEnd/>
          </a:ln>
        </p:spPr>
      </p:pic>
      <p:sp>
        <p:nvSpPr>
          <p:cNvPr id="15366" name="Slide Number Placeholder 3"/>
          <p:cNvSpPr>
            <a:spLocks noGrp="1"/>
          </p:cNvSpPr>
          <p:nvPr>
            <p:ph type="sldNum" sz="quarter" idx="12"/>
          </p:nvPr>
        </p:nvSpPr>
        <p:spPr>
          <a:noFill/>
        </p:spPr>
        <p:txBody>
          <a:bodyPr/>
          <a:lstStyle/>
          <a:p>
            <a:fld id="{E6E6903A-CC3C-4588-B88F-58DCF4E5DCD8}" type="slidenum">
              <a:rPr lang="en-GB" smtClean="0">
                <a:latin typeface="Arial" charset="0"/>
              </a:rPr>
              <a:pPr/>
              <a:t>10</a:t>
            </a:fld>
            <a:endParaRPr lang="en-GB" smtClean="0">
              <a:latin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8"/>
          <p:cNvSpPr txBox="1">
            <a:spLocks noChangeArrowheads="1"/>
          </p:cNvSpPr>
          <p:nvPr/>
        </p:nvSpPr>
        <p:spPr bwMode="auto">
          <a:xfrm>
            <a:off x="457200" y="1284288"/>
            <a:ext cx="8615363" cy="3524250"/>
          </a:xfrm>
          <a:prstGeom prst="rect">
            <a:avLst/>
          </a:prstGeom>
          <a:noFill/>
          <a:ln w="9525">
            <a:noFill/>
            <a:miter lim="800000"/>
            <a:headEnd/>
            <a:tailEnd/>
          </a:ln>
        </p:spPr>
        <p:txBody>
          <a:bodyPr>
            <a:spAutoFit/>
          </a:bodyPr>
          <a:lstStyle/>
          <a:p>
            <a:pPr marL="444500" indent="-444500" eaLnBrk="0" hangingPunct="0">
              <a:spcBef>
                <a:spcPct val="50000"/>
              </a:spcBef>
              <a:buFont typeface="Wingdings" pitchFamily="2" charset="2"/>
              <a:buChar char="§"/>
              <a:defRPr/>
            </a:pPr>
            <a:r>
              <a:rPr lang="en-GB" altLang="zh-CN" sz="2200" dirty="0">
                <a:solidFill>
                  <a:srgbClr val="3B3D3C"/>
                </a:solidFill>
                <a:latin typeface="+mn-lt"/>
                <a:ea typeface="宋体" pitchFamily="2" charset="-122"/>
                <a:sym typeface="Wingdings" pitchFamily="2" charset="2"/>
              </a:rPr>
              <a:t>Overview on all measurements already installed and which areas are covered (main entrance)</a:t>
            </a:r>
          </a:p>
          <a:p>
            <a:pPr marL="444500" indent="-444500" eaLnBrk="0" hangingPunct="0">
              <a:spcBef>
                <a:spcPct val="50000"/>
              </a:spcBef>
              <a:buFont typeface="Wingdings" pitchFamily="2" charset="2"/>
              <a:buChar char="§"/>
              <a:defRPr/>
            </a:pPr>
            <a:r>
              <a:rPr lang="en-GB" altLang="zh-CN" sz="2200" dirty="0">
                <a:solidFill>
                  <a:srgbClr val="3B3D3C"/>
                </a:solidFill>
                <a:latin typeface="+mn-lt"/>
                <a:ea typeface="宋体" pitchFamily="2" charset="-122"/>
                <a:sym typeface="Wingdings" pitchFamily="2" charset="2"/>
              </a:rPr>
              <a:t>Allocate roles and responsibilities to record data</a:t>
            </a:r>
          </a:p>
          <a:p>
            <a:pPr marL="444500" indent="-444500" eaLnBrk="0" hangingPunct="0">
              <a:spcBef>
                <a:spcPct val="50000"/>
              </a:spcBef>
              <a:buFont typeface="Wingdings" pitchFamily="2" charset="2"/>
              <a:buChar char="§"/>
              <a:defRPr/>
            </a:pPr>
            <a:r>
              <a:rPr lang="en-GB" altLang="zh-CN" sz="2200" dirty="0">
                <a:solidFill>
                  <a:srgbClr val="3B3D3C"/>
                </a:solidFill>
                <a:latin typeface="+mn-lt"/>
                <a:ea typeface="宋体" pitchFamily="2" charset="-122"/>
                <a:sym typeface="Wingdings" pitchFamily="2" charset="2"/>
              </a:rPr>
              <a:t>Temporary measurements for plants, where no continuous measurements are installed (street lights, waste sewage, ventilation)</a:t>
            </a:r>
          </a:p>
          <a:p>
            <a:pPr marL="444500" indent="-444500" eaLnBrk="0" hangingPunct="0">
              <a:spcBef>
                <a:spcPct val="50000"/>
              </a:spcBef>
              <a:buFont typeface="Wingdings" pitchFamily="2" charset="2"/>
              <a:buChar char="§"/>
              <a:defRPr/>
            </a:pPr>
            <a:r>
              <a:rPr lang="en-GB" altLang="zh-CN" sz="2200" dirty="0">
                <a:solidFill>
                  <a:srgbClr val="3B3D3C"/>
                </a:solidFill>
                <a:latin typeface="+mn-lt"/>
                <a:ea typeface="宋体" pitchFamily="2" charset="-122"/>
                <a:sym typeface="Wingdings" pitchFamily="2" charset="2"/>
              </a:rPr>
              <a:t>Data on Intranet available including alert </a:t>
            </a:r>
          </a:p>
          <a:p>
            <a:pPr>
              <a:defRPr/>
            </a:pPr>
            <a:endParaRPr lang="de-DE" b="1" dirty="0">
              <a:ea typeface="ＭＳ Ｐゴシック" pitchFamily="34" charset="-128"/>
            </a:endParaRPr>
          </a:p>
          <a:p>
            <a:pPr>
              <a:defRPr/>
            </a:pPr>
            <a:endParaRPr lang="en-GB" dirty="0">
              <a:ea typeface="ＭＳ Ｐゴシック" pitchFamily="34" charset="-128"/>
            </a:endParaRPr>
          </a:p>
        </p:txBody>
      </p:sp>
      <p:sp>
        <p:nvSpPr>
          <p:cNvPr id="12" name="Rectangle 2"/>
          <p:cNvSpPr txBox="1">
            <a:spLocks noChangeArrowheads="1"/>
          </p:cNvSpPr>
          <p:nvPr/>
        </p:nvSpPr>
        <p:spPr bwMode="auto">
          <a:xfrm>
            <a:off x="455613" y="341313"/>
            <a:ext cx="8305800" cy="719137"/>
          </a:xfrm>
          <a:prstGeom prst="rect">
            <a:avLst/>
          </a:prstGeom>
          <a:noFill/>
          <a:ln w="9525">
            <a:noFill/>
            <a:miter lim="800000"/>
            <a:headEnd/>
            <a:tailEnd/>
          </a:ln>
          <a:effectLst/>
        </p:spPr>
        <p:txBody>
          <a:bodyPr lIns="0" tIns="0" rIns="0" bIns="0" anchor="ctr"/>
          <a:lstStyle/>
          <a:p>
            <a:pPr algn="ctr" eaLnBrk="0" hangingPunct="0">
              <a:defRPr/>
            </a:pPr>
            <a:r>
              <a:rPr lang="en-US" altLang="zh-CN" sz="3600" b="1" dirty="0">
                <a:latin typeface="+mj-lt"/>
                <a:ea typeface="+mj-ea"/>
                <a:cs typeface="+mj-cs"/>
              </a:rPr>
              <a:t>Identify and measure </a:t>
            </a:r>
            <a:endParaRPr lang="en-US" altLang="zh-CN" sz="3600" b="1" dirty="0" smtClean="0">
              <a:latin typeface="+mj-lt"/>
              <a:ea typeface="+mj-ea"/>
              <a:cs typeface="+mj-cs"/>
            </a:endParaRPr>
          </a:p>
          <a:p>
            <a:pPr algn="ctr" eaLnBrk="0" hangingPunct="0">
              <a:defRPr/>
            </a:pPr>
            <a:r>
              <a:rPr lang="en-US" altLang="zh-CN" sz="3600" b="1" dirty="0" smtClean="0">
                <a:latin typeface="+mj-lt"/>
                <a:ea typeface="+mj-ea"/>
                <a:cs typeface="+mj-cs"/>
              </a:rPr>
              <a:t>energy </a:t>
            </a:r>
            <a:r>
              <a:rPr lang="en-US" altLang="zh-CN" sz="3600" b="1" dirty="0">
                <a:latin typeface="+mj-lt"/>
                <a:ea typeface="+mj-ea"/>
                <a:cs typeface="+mj-cs"/>
              </a:rPr>
              <a:t>consumption</a:t>
            </a:r>
          </a:p>
        </p:txBody>
      </p:sp>
      <p:sp>
        <p:nvSpPr>
          <p:cNvPr id="16389" name="Slide Number Placeholder 3"/>
          <p:cNvSpPr>
            <a:spLocks noGrp="1"/>
          </p:cNvSpPr>
          <p:nvPr>
            <p:ph type="sldNum" sz="quarter" idx="12"/>
          </p:nvPr>
        </p:nvSpPr>
        <p:spPr>
          <a:noFill/>
        </p:spPr>
        <p:txBody>
          <a:bodyPr/>
          <a:lstStyle/>
          <a:p>
            <a:fld id="{31DAC2FD-D89D-47D4-BF6B-37FB14B81C19}" type="slidenum">
              <a:rPr lang="en-GB" smtClean="0">
                <a:latin typeface="Arial" charset="0"/>
              </a:rPr>
              <a:pPr/>
              <a:t>11</a:t>
            </a:fld>
            <a:endParaRPr lang="en-GB" smtClean="0">
              <a:latin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8"/>
          <p:cNvSpPr txBox="1">
            <a:spLocks noChangeArrowheads="1"/>
          </p:cNvSpPr>
          <p:nvPr/>
        </p:nvSpPr>
        <p:spPr bwMode="auto">
          <a:xfrm>
            <a:off x="457200" y="1284288"/>
            <a:ext cx="8615363" cy="3186112"/>
          </a:xfrm>
          <a:prstGeom prst="rect">
            <a:avLst/>
          </a:prstGeom>
          <a:noFill/>
          <a:ln w="9525">
            <a:noFill/>
            <a:miter lim="800000"/>
            <a:headEnd/>
            <a:tailEnd/>
          </a:ln>
        </p:spPr>
        <p:txBody>
          <a:bodyPr>
            <a:spAutoFit/>
          </a:bodyPr>
          <a:lstStyle/>
          <a:p>
            <a:pPr marL="444500" indent="-444500" eaLnBrk="0" hangingPunct="0">
              <a:spcBef>
                <a:spcPct val="50000"/>
              </a:spcBef>
              <a:buFont typeface="Wingdings" pitchFamily="2" charset="2"/>
              <a:buChar char="§"/>
              <a:defRPr/>
            </a:pPr>
            <a:r>
              <a:rPr lang="en-GB" altLang="zh-CN" sz="2200" dirty="0">
                <a:solidFill>
                  <a:srgbClr val="3B3D3C"/>
                </a:solidFill>
                <a:latin typeface="+mn-lt"/>
                <a:ea typeface="宋体" pitchFamily="2" charset="-122"/>
                <a:sym typeface="Wingdings" pitchFamily="2" charset="2"/>
              </a:rPr>
              <a:t>First approach: Measure 80% of energy consuming devices</a:t>
            </a:r>
          </a:p>
          <a:p>
            <a:pPr marL="444500" indent="-444500" eaLnBrk="0" hangingPunct="0">
              <a:spcBef>
                <a:spcPct val="50000"/>
              </a:spcBef>
              <a:buFont typeface="Wingdings" pitchFamily="2" charset="2"/>
              <a:buChar char="§"/>
              <a:defRPr/>
            </a:pPr>
            <a:r>
              <a:rPr lang="en-GB" altLang="zh-CN" sz="2200" dirty="0">
                <a:solidFill>
                  <a:srgbClr val="3B3D3C"/>
                </a:solidFill>
                <a:latin typeface="+mn-lt"/>
                <a:ea typeface="宋体" pitchFamily="2" charset="-122"/>
                <a:sym typeface="Wingdings" pitchFamily="2" charset="2"/>
              </a:rPr>
              <a:t>Final solution: All consumers were considered as significant (265 </a:t>
            </a:r>
            <a:r>
              <a:rPr lang="en-GB" altLang="zh-CN" sz="2200" dirty="0" err="1">
                <a:solidFill>
                  <a:srgbClr val="3B3D3C"/>
                </a:solidFill>
                <a:latin typeface="+mn-lt"/>
                <a:ea typeface="宋体" pitchFamily="2" charset="-122"/>
                <a:sym typeface="Wingdings" pitchFamily="2" charset="2"/>
              </a:rPr>
              <a:t>MWh</a:t>
            </a:r>
            <a:r>
              <a:rPr lang="en-GB" altLang="zh-CN" sz="2200" dirty="0">
                <a:solidFill>
                  <a:srgbClr val="3B3D3C"/>
                </a:solidFill>
                <a:latin typeface="+mn-lt"/>
                <a:ea typeface="宋体" pitchFamily="2" charset="-122"/>
                <a:sym typeface="Wingdings" pitchFamily="2" charset="2"/>
              </a:rPr>
              <a:t> electricity, 455 </a:t>
            </a:r>
            <a:r>
              <a:rPr lang="en-GB" altLang="zh-CN" sz="2200" dirty="0" err="1">
                <a:solidFill>
                  <a:srgbClr val="3B3D3C"/>
                </a:solidFill>
                <a:latin typeface="+mn-lt"/>
                <a:ea typeface="宋体" pitchFamily="2" charset="-122"/>
                <a:sym typeface="Wingdings" pitchFamily="2" charset="2"/>
              </a:rPr>
              <a:t>MWh</a:t>
            </a:r>
            <a:r>
              <a:rPr lang="en-GB" altLang="zh-CN" sz="2200" dirty="0">
                <a:solidFill>
                  <a:srgbClr val="3B3D3C"/>
                </a:solidFill>
                <a:latin typeface="+mn-lt"/>
                <a:ea typeface="宋体" pitchFamily="2" charset="-122"/>
                <a:sym typeface="Wingdings" pitchFamily="2" charset="2"/>
              </a:rPr>
              <a:t> heat,  790m</a:t>
            </a:r>
            <a:r>
              <a:rPr lang="en-GB" altLang="zh-CN" sz="2200" baseline="30000" dirty="0">
                <a:solidFill>
                  <a:srgbClr val="3B3D3C"/>
                </a:solidFill>
                <a:latin typeface="+mn-lt"/>
                <a:ea typeface="宋体" pitchFamily="2" charset="-122"/>
                <a:sym typeface="Wingdings" pitchFamily="2" charset="2"/>
              </a:rPr>
              <a:t>3</a:t>
            </a:r>
            <a:r>
              <a:rPr lang="en-GB" altLang="zh-CN" sz="2200" dirty="0">
                <a:solidFill>
                  <a:srgbClr val="3B3D3C"/>
                </a:solidFill>
                <a:latin typeface="+mn-lt"/>
                <a:ea typeface="宋体" pitchFamily="2" charset="-122"/>
                <a:sym typeface="Wingdings" pitchFamily="2" charset="2"/>
              </a:rPr>
              <a:t> water)</a:t>
            </a:r>
          </a:p>
          <a:p>
            <a:pPr marL="444500" indent="-444500" eaLnBrk="0" hangingPunct="0">
              <a:spcBef>
                <a:spcPct val="50000"/>
              </a:spcBef>
              <a:buFont typeface="Wingdings" pitchFamily="2" charset="2"/>
              <a:buChar char="§"/>
              <a:defRPr/>
            </a:pPr>
            <a:r>
              <a:rPr lang="en-GB" altLang="zh-CN" sz="2200" dirty="0">
                <a:solidFill>
                  <a:srgbClr val="3B3D3C"/>
                </a:solidFill>
                <a:latin typeface="+mn-lt"/>
                <a:ea typeface="宋体" pitchFamily="2" charset="-122"/>
                <a:sym typeface="Wingdings" pitchFamily="2" charset="2"/>
              </a:rPr>
              <a:t>Even more important to identify small, unknown consumers</a:t>
            </a:r>
          </a:p>
          <a:p>
            <a:pPr marL="444500" indent="-444500" eaLnBrk="0" hangingPunct="0">
              <a:spcBef>
                <a:spcPct val="50000"/>
              </a:spcBef>
              <a:buFont typeface="Wingdings" pitchFamily="2" charset="2"/>
              <a:buChar char="§"/>
              <a:defRPr/>
            </a:pPr>
            <a:r>
              <a:rPr lang="en-GB" altLang="zh-CN" sz="2200" dirty="0">
                <a:solidFill>
                  <a:srgbClr val="3B3D3C"/>
                </a:solidFill>
                <a:latin typeface="+mn-lt"/>
                <a:ea typeface="宋体" pitchFamily="2" charset="-122"/>
                <a:sym typeface="Wingdings" pitchFamily="2" charset="2"/>
              </a:rPr>
              <a:t>Continuous monitoring on premises where Energy Manager has direct influence on consumption</a:t>
            </a:r>
          </a:p>
          <a:p>
            <a:pPr>
              <a:defRPr/>
            </a:pPr>
            <a:endParaRPr lang="de-DE" b="1" dirty="0">
              <a:ea typeface="ＭＳ Ｐゴシック" pitchFamily="34" charset="-128"/>
            </a:endParaRPr>
          </a:p>
          <a:p>
            <a:pPr>
              <a:defRPr/>
            </a:pPr>
            <a:endParaRPr lang="en-GB" dirty="0">
              <a:ea typeface="ＭＳ Ｐゴシック" pitchFamily="34" charset="-128"/>
            </a:endParaRPr>
          </a:p>
        </p:txBody>
      </p:sp>
      <p:sp>
        <p:nvSpPr>
          <p:cNvPr id="12" name="Rectangle 2"/>
          <p:cNvSpPr txBox="1">
            <a:spLocks noChangeArrowheads="1"/>
          </p:cNvSpPr>
          <p:nvPr/>
        </p:nvSpPr>
        <p:spPr bwMode="auto">
          <a:xfrm>
            <a:off x="455613" y="341313"/>
            <a:ext cx="8305800" cy="719137"/>
          </a:xfrm>
          <a:prstGeom prst="rect">
            <a:avLst/>
          </a:prstGeom>
          <a:noFill/>
          <a:ln w="9525">
            <a:noFill/>
            <a:miter lim="800000"/>
            <a:headEnd/>
            <a:tailEnd/>
          </a:ln>
          <a:effectLst/>
        </p:spPr>
        <p:txBody>
          <a:bodyPr lIns="0" tIns="0" rIns="0" bIns="0" anchor="ctr"/>
          <a:lstStyle/>
          <a:p>
            <a:pPr algn="ctr" eaLnBrk="0" hangingPunct="0">
              <a:defRPr/>
            </a:pPr>
            <a:r>
              <a:rPr lang="en-US" altLang="zh-CN" sz="3600" b="1" dirty="0">
                <a:latin typeface="+mj-lt"/>
                <a:ea typeface="+mj-ea"/>
                <a:cs typeface="+mj-cs"/>
              </a:rPr>
              <a:t>Significant consumers</a:t>
            </a:r>
          </a:p>
        </p:txBody>
      </p:sp>
      <p:pic>
        <p:nvPicPr>
          <p:cNvPr id="17412" name="Picture 10"/>
          <p:cNvPicPr>
            <a:picLocks noChangeAspect="1" noChangeArrowheads="1"/>
          </p:cNvPicPr>
          <p:nvPr/>
        </p:nvPicPr>
        <p:blipFill>
          <a:blip r:embed="rId3" cstate="print"/>
          <a:srcRect/>
          <a:stretch>
            <a:fillRect/>
          </a:stretch>
        </p:blipFill>
        <p:spPr bwMode="auto">
          <a:xfrm>
            <a:off x="184150" y="4227513"/>
            <a:ext cx="8577263" cy="1689100"/>
          </a:xfrm>
          <a:prstGeom prst="rect">
            <a:avLst/>
          </a:prstGeom>
          <a:noFill/>
          <a:ln w="9525">
            <a:noFill/>
            <a:miter lim="800000"/>
            <a:headEnd/>
            <a:tailEnd/>
          </a:ln>
        </p:spPr>
      </p:pic>
      <p:sp>
        <p:nvSpPr>
          <p:cNvPr id="17414" name="Slide Number Placeholder 3"/>
          <p:cNvSpPr>
            <a:spLocks noGrp="1"/>
          </p:cNvSpPr>
          <p:nvPr>
            <p:ph type="sldNum" sz="quarter" idx="12"/>
          </p:nvPr>
        </p:nvSpPr>
        <p:spPr>
          <a:noFill/>
        </p:spPr>
        <p:txBody>
          <a:bodyPr/>
          <a:lstStyle/>
          <a:p>
            <a:fld id="{BC4623AD-628B-4BEB-86BC-166C6C2D38F2}" type="slidenum">
              <a:rPr lang="en-GB" smtClean="0">
                <a:latin typeface="Arial" charset="0"/>
              </a:rPr>
              <a:pPr/>
              <a:t>12</a:t>
            </a:fld>
            <a:endParaRPr lang="en-GB" smtClean="0">
              <a:latin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455613" y="341313"/>
            <a:ext cx="8305800" cy="719137"/>
          </a:xfrm>
          <a:prstGeom prst="rect">
            <a:avLst/>
          </a:prstGeom>
          <a:noFill/>
          <a:ln w="9525">
            <a:noFill/>
            <a:miter lim="800000"/>
            <a:headEnd/>
            <a:tailEnd/>
          </a:ln>
          <a:effectLst/>
        </p:spPr>
        <p:txBody>
          <a:bodyPr lIns="0" tIns="0" rIns="0" bIns="0" anchor="ctr"/>
          <a:lstStyle/>
          <a:p>
            <a:pPr algn="ctr" defTabSz="914400" eaLnBrk="0" hangingPunct="0">
              <a:defRPr/>
            </a:pPr>
            <a:r>
              <a:rPr lang="en-US" altLang="zh-CN" sz="3600" b="1" dirty="0">
                <a:latin typeface="+mj-lt"/>
                <a:ea typeface="+mj-ea"/>
                <a:cs typeface="+mj-cs"/>
              </a:rPr>
              <a:t>Drivers</a:t>
            </a:r>
          </a:p>
        </p:txBody>
      </p:sp>
      <p:graphicFrame>
        <p:nvGraphicFramePr>
          <p:cNvPr id="7" name="Tabelle 6"/>
          <p:cNvGraphicFramePr>
            <a:graphicFrameLocks noGrp="1"/>
          </p:cNvGraphicFramePr>
          <p:nvPr/>
        </p:nvGraphicFramePr>
        <p:xfrm>
          <a:off x="455613" y="1397000"/>
          <a:ext cx="8121650" cy="1854200"/>
        </p:xfrm>
        <a:graphic>
          <a:graphicData uri="http://schemas.openxmlformats.org/drawingml/2006/table">
            <a:tbl>
              <a:tblPr firstRow="1" bandRow="1">
                <a:tableStyleId>{5C22544A-7EE6-4342-B048-85BDC9FD1C3A}</a:tableStyleId>
              </a:tblPr>
              <a:tblGrid>
                <a:gridCol w="2248188"/>
                <a:gridCol w="3303750"/>
                <a:gridCol w="2569712"/>
              </a:tblGrid>
              <a:tr h="370840">
                <a:tc>
                  <a:txBody>
                    <a:bodyPr/>
                    <a:lstStyle/>
                    <a:p>
                      <a:r>
                        <a:rPr lang="en-GB" noProof="0" dirty="0" smtClean="0"/>
                        <a:t>Consumer</a:t>
                      </a:r>
                      <a:endParaRPr lang="en-GB" noProof="0" dirty="0"/>
                    </a:p>
                  </a:txBody>
                  <a:tcPr marL="91445" marR="91445"/>
                </a:tc>
                <a:tc>
                  <a:txBody>
                    <a:bodyPr/>
                    <a:lstStyle/>
                    <a:p>
                      <a:r>
                        <a:rPr lang="en-GB" noProof="0" smtClean="0"/>
                        <a:t>Driver</a:t>
                      </a:r>
                      <a:endParaRPr lang="en-GB" noProof="0"/>
                    </a:p>
                  </a:txBody>
                  <a:tcPr marL="91445" marR="91445"/>
                </a:tc>
                <a:tc>
                  <a:txBody>
                    <a:bodyPr/>
                    <a:lstStyle/>
                    <a:p>
                      <a:r>
                        <a:rPr lang="en-GB" noProof="0" smtClean="0"/>
                        <a:t>Level of influence</a:t>
                      </a:r>
                      <a:endParaRPr lang="en-GB" noProof="0"/>
                    </a:p>
                  </a:txBody>
                  <a:tcPr marL="91445" marR="91445"/>
                </a:tc>
              </a:tr>
              <a:tr h="370840">
                <a:tc>
                  <a:txBody>
                    <a:bodyPr/>
                    <a:lstStyle/>
                    <a:p>
                      <a:r>
                        <a:rPr lang="en-GB" noProof="0" smtClean="0"/>
                        <a:t>Street lights</a:t>
                      </a:r>
                      <a:endParaRPr lang="en-GB" noProof="0"/>
                    </a:p>
                  </a:txBody>
                  <a:tcPr marL="91445" marR="91445"/>
                </a:tc>
                <a:tc>
                  <a:txBody>
                    <a:bodyPr/>
                    <a:lstStyle/>
                    <a:p>
                      <a:r>
                        <a:rPr lang="en-GB" noProof="0" smtClean="0"/>
                        <a:t>Sun, Weather condition</a:t>
                      </a:r>
                      <a:endParaRPr lang="en-GB" noProof="0"/>
                    </a:p>
                  </a:txBody>
                  <a:tcPr marL="91445" marR="91445"/>
                </a:tc>
                <a:tc>
                  <a:txBody>
                    <a:bodyPr/>
                    <a:lstStyle/>
                    <a:p>
                      <a:r>
                        <a:rPr lang="en-GB" noProof="0" dirty="0" smtClean="0"/>
                        <a:t>low</a:t>
                      </a:r>
                      <a:endParaRPr lang="en-GB" noProof="0" dirty="0"/>
                    </a:p>
                  </a:txBody>
                  <a:tcPr marL="91445" marR="91445"/>
                </a:tc>
              </a:tr>
              <a:tr h="370840">
                <a:tc>
                  <a:txBody>
                    <a:bodyPr/>
                    <a:lstStyle/>
                    <a:p>
                      <a:r>
                        <a:rPr lang="en-GB" noProof="0" smtClean="0"/>
                        <a:t>Heating</a:t>
                      </a:r>
                      <a:endParaRPr lang="en-GB" noProof="0"/>
                    </a:p>
                  </a:txBody>
                  <a:tcPr marL="91445" marR="91445"/>
                </a:tc>
                <a:tc>
                  <a:txBody>
                    <a:bodyPr/>
                    <a:lstStyle/>
                    <a:p>
                      <a:r>
                        <a:rPr lang="en-GB" noProof="0" dirty="0" smtClean="0"/>
                        <a:t>Outdoor temperature</a:t>
                      </a:r>
                      <a:endParaRPr lang="en-GB" noProof="0" dirty="0"/>
                    </a:p>
                  </a:txBody>
                  <a:tcPr marL="91445" marR="91445"/>
                </a:tc>
                <a:tc>
                  <a:txBody>
                    <a:bodyPr/>
                    <a:lstStyle/>
                    <a:p>
                      <a:r>
                        <a:rPr lang="en-GB" noProof="0" dirty="0" smtClean="0"/>
                        <a:t>medium</a:t>
                      </a:r>
                      <a:endParaRPr lang="en-GB" noProof="0" dirty="0"/>
                    </a:p>
                  </a:txBody>
                  <a:tcPr marL="91445" marR="91445"/>
                </a:tc>
              </a:tr>
              <a:tr h="370840">
                <a:tc>
                  <a:txBody>
                    <a:bodyPr/>
                    <a:lstStyle/>
                    <a:p>
                      <a:r>
                        <a:rPr lang="en-GB" noProof="0" smtClean="0"/>
                        <a:t>Sewage plant</a:t>
                      </a:r>
                      <a:endParaRPr lang="en-GB" noProof="0"/>
                    </a:p>
                  </a:txBody>
                  <a:tcPr marL="91445" marR="91445"/>
                </a:tc>
                <a:tc>
                  <a:txBody>
                    <a:bodyPr/>
                    <a:lstStyle/>
                    <a:p>
                      <a:r>
                        <a:rPr lang="en-GB" noProof="0" smtClean="0"/>
                        <a:t>Water quantitiy</a:t>
                      </a:r>
                      <a:endParaRPr lang="en-GB" noProof="0"/>
                    </a:p>
                  </a:txBody>
                  <a:tcPr marL="91445" marR="91445"/>
                </a:tc>
                <a:tc>
                  <a:txBody>
                    <a:bodyPr/>
                    <a:lstStyle/>
                    <a:p>
                      <a:r>
                        <a:rPr lang="en-GB" noProof="0" dirty="0" smtClean="0"/>
                        <a:t>low</a:t>
                      </a:r>
                      <a:endParaRPr lang="en-GB" noProof="0" dirty="0"/>
                    </a:p>
                  </a:txBody>
                  <a:tcPr marL="91445" marR="91445"/>
                </a:tc>
              </a:tr>
              <a:tr h="370840">
                <a:tc>
                  <a:txBody>
                    <a:bodyPr/>
                    <a:lstStyle/>
                    <a:p>
                      <a:r>
                        <a:rPr lang="en-GB" noProof="0" smtClean="0"/>
                        <a:t>Office equipment</a:t>
                      </a:r>
                      <a:endParaRPr lang="en-GB" noProof="0"/>
                    </a:p>
                  </a:txBody>
                  <a:tcPr marL="91445" marR="91445"/>
                </a:tc>
                <a:tc>
                  <a:txBody>
                    <a:bodyPr/>
                    <a:lstStyle/>
                    <a:p>
                      <a:r>
                        <a:rPr lang="en-GB" noProof="0" smtClean="0"/>
                        <a:t>Occupancy</a:t>
                      </a:r>
                      <a:endParaRPr lang="en-GB" noProof="0"/>
                    </a:p>
                  </a:txBody>
                  <a:tcPr marL="91445" marR="91445"/>
                </a:tc>
                <a:tc>
                  <a:txBody>
                    <a:bodyPr/>
                    <a:lstStyle/>
                    <a:p>
                      <a:r>
                        <a:rPr lang="en-GB" noProof="0" dirty="0" smtClean="0"/>
                        <a:t>medium</a:t>
                      </a:r>
                      <a:endParaRPr lang="en-GB" noProof="0" dirty="0"/>
                    </a:p>
                  </a:txBody>
                  <a:tcPr marL="91445" marR="91445"/>
                </a:tc>
              </a:tr>
            </a:tbl>
          </a:graphicData>
        </a:graphic>
      </p:graphicFrame>
      <p:sp>
        <p:nvSpPr>
          <p:cNvPr id="18462" name="Slide Number Placeholder 3"/>
          <p:cNvSpPr>
            <a:spLocks noGrp="1"/>
          </p:cNvSpPr>
          <p:nvPr>
            <p:ph type="sldNum" sz="quarter" idx="12"/>
          </p:nvPr>
        </p:nvSpPr>
        <p:spPr>
          <a:noFill/>
        </p:spPr>
        <p:txBody>
          <a:bodyPr/>
          <a:lstStyle/>
          <a:p>
            <a:fld id="{ADB211EA-A3E1-451D-A5DC-48797E82CF3E}" type="slidenum">
              <a:rPr lang="en-GB" smtClean="0">
                <a:latin typeface="Arial" charset="0"/>
              </a:rPr>
              <a:pPr/>
              <a:t>13</a:t>
            </a:fld>
            <a:endParaRPr lang="en-GB" smtClean="0">
              <a:latin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Text Box 17"/>
          <p:cNvSpPr txBox="1">
            <a:spLocks noChangeArrowheads="1"/>
          </p:cNvSpPr>
          <p:nvPr/>
        </p:nvSpPr>
        <p:spPr bwMode="auto">
          <a:xfrm>
            <a:off x="685800" y="1308100"/>
            <a:ext cx="8305800" cy="1724025"/>
          </a:xfrm>
          <a:prstGeom prst="rect">
            <a:avLst/>
          </a:prstGeom>
          <a:noFill/>
          <a:ln w="9525">
            <a:noFill/>
            <a:miter lim="800000"/>
            <a:headEnd/>
            <a:tailEnd/>
          </a:ln>
        </p:spPr>
        <p:txBody>
          <a:bodyPr>
            <a:spAutoFit/>
          </a:bodyPr>
          <a:lstStyle/>
          <a:p>
            <a:pPr marL="444500" indent="-444500" eaLnBrk="0" hangingPunct="0">
              <a:spcBef>
                <a:spcPct val="50000"/>
              </a:spcBef>
              <a:buFont typeface="Wingdings" pitchFamily="2" charset="2"/>
              <a:buChar char="§"/>
              <a:defRPr/>
            </a:pPr>
            <a:r>
              <a:rPr lang="en-GB" altLang="zh-CN" sz="2200" dirty="0">
                <a:solidFill>
                  <a:srgbClr val="3B3D3C"/>
                </a:solidFill>
                <a:latin typeface="+mn-lt"/>
                <a:ea typeface="宋体" pitchFamily="2" charset="-122"/>
                <a:sym typeface="Wingdings" pitchFamily="2" charset="2"/>
              </a:rPr>
              <a:t>Areas of improvement developed during initial review</a:t>
            </a:r>
          </a:p>
          <a:p>
            <a:pPr marL="444500" indent="-444500" eaLnBrk="0" hangingPunct="0">
              <a:spcBef>
                <a:spcPct val="50000"/>
              </a:spcBef>
              <a:buFont typeface="Wingdings" pitchFamily="2" charset="2"/>
              <a:buChar char="§"/>
              <a:defRPr/>
            </a:pPr>
            <a:r>
              <a:rPr lang="en-GB" altLang="zh-CN" sz="2200" dirty="0">
                <a:solidFill>
                  <a:srgbClr val="3B3D3C"/>
                </a:solidFill>
                <a:latin typeface="+mn-lt"/>
                <a:ea typeface="宋体" pitchFamily="2" charset="-122"/>
                <a:sym typeface="Wingdings" pitchFamily="2" charset="2"/>
              </a:rPr>
              <a:t>Technical measures to improve energy efficiency</a:t>
            </a:r>
          </a:p>
          <a:p>
            <a:pPr marL="444500" indent="-444500" eaLnBrk="0" hangingPunct="0">
              <a:spcBef>
                <a:spcPct val="50000"/>
              </a:spcBef>
              <a:buFont typeface="Wingdings" pitchFamily="2" charset="2"/>
              <a:buChar char="§"/>
              <a:defRPr/>
            </a:pPr>
            <a:r>
              <a:rPr lang="en-GB" altLang="zh-CN" sz="2200" dirty="0">
                <a:solidFill>
                  <a:srgbClr val="3B3D3C"/>
                </a:solidFill>
                <a:latin typeface="+mn-lt"/>
                <a:ea typeface="宋体" pitchFamily="2" charset="-122"/>
                <a:sym typeface="Wingdings" pitchFamily="2" charset="2"/>
              </a:rPr>
              <a:t>Installation of renewable energy technologies</a:t>
            </a:r>
          </a:p>
          <a:p>
            <a:pPr>
              <a:defRPr/>
            </a:pPr>
            <a:endParaRPr lang="en-GB" dirty="0">
              <a:ea typeface="ＭＳ Ｐゴシック" pitchFamily="34" charset="-128"/>
            </a:endParaRPr>
          </a:p>
        </p:txBody>
      </p:sp>
      <p:sp>
        <p:nvSpPr>
          <p:cNvPr id="8" name="Rectangle 2"/>
          <p:cNvSpPr txBox="1">
            <a:spLocks noChangeArrowheads="1"/>
          </p:cNvSpPr>
          <p:nvPr/>
        </p:nvSpPr>
        <p:spPr bwMode="auto">
          <a:xfrm>
            <a:off x="455613" y="341313"/>
            <a:ext cx="8305800" cy="719137"/>
          </a:xfrm>
          <a:prstGeom prst="rect">
            <a:avLst/>
          </a:prstGeom>
          <a:noFill/>
          <a:ln w="9525">
            <a:noFill/>
            <a:miter lim="800000"/>
            <a:headEnd/>
            <a:tailEnd/>
          </a:ln>
          <a:effectLst/>
        </p:spPr>
        <p:txBody>
          <a:bodyPr lIns="0" tIns="0" rIns="0" bIns="0" anchor="ctr"/>
          <a:lstStyle/>
          <a:p>
            <a:pPr algn="ctr" defTabSz="914400" eaLnBrk="0" hangingPunct="0">
              <a:defRPr/>
            </a:pPr>
            <a:r>
              <a:rPr lang="en-US" altLang="zh-CN" sz="3600" b="1" dirty="0">
                <a:latin typeface="+mj-lt"/>
                <a:ea typeface="+mj-ea"/>
                <a:cs typeface="+mj-cs"/>
              </a:rPr>
              <a:t>Energy program</a:t>
            </a:r>
          </a:p>
        </p:txBody>
      </p:sp>
      <p:graphicFrame>
        <p:nvGraphicFramePr>
          <p:cNvPr id="10" name="Tabelle 9"/>
          <p:cNvGraphicFramePr>
            <a:graphicFrameLocks noGrp="1"/>
          </p:cNvGraphicFramePr>
          <p:nvPr/>
        </p:nvGraphicFramePr>
        <p:xfrm>
          <a:off x="685800" y="2876550"/>
          <a:ext cx="7635875" cy="3305204"/>
        </p:xfrm>
        <a:graphic>
          <a:graphicData uri="http://schemas.openxmlformats.org/drawingml/2006/table">
            <a:tbl>
              <a:tblPr/>
              <a:tblGrid>
                <a:gridCol w="1466850"/>
                <a:gridCol w="1898650"/>
                <a:gridCol w="1308100"/>
                <a:gridCol w="1101725"/>
                <a:gridCol w="766763"/>
                <a:gridCol w="1093787"/>
              </a:tblGrid>
              <a:tr h="516098">
                <a:tc>
                  <a:txBody>
                    <a:bodyPr/>
                    <a:lstStyle/>
                    <a:p>
                      <a:pPr marL="0" marR="0" lvl="0" indent="0" algn="ctr" defTabSz="914400" rtl="0" eaLnBrk="1" fontAlgn="base" latinLnBrk="0" hangingPunct="1">
                        <a:lnSpc>
                          <a:spcPct val="115000"/>
                        </a:lnSpc>
                        <a:spcBef>
                          <a:spcPts val="100"/>
                        </a:spcBef>
                        <a:spcAft>
                          <a:spcPts val="100"/>
                        </a:spcAft>
                        <a:buClrTx/>
                        <a:buSzTx/>
                        <a:buFontTx/>
                        <a:buNone/>
                        <a:tabLst/>
                      </a:pPr>
                      <a:r>
                        <a:rPr kumimoji="0" lang="en-GB" sz="1400" b="1" i="0" u="none" strike="noStrike" cap="none" normalizeH="0" baseline="0" smtClean="0">
                          <a:ln>
                            <a:noFill/>
                          </a:ln>
                          <a:solidFill>
                            <a:schemeClr val="tx1"/>
                          </a:solidFill>
                          <a:effectLst/>
                          <a:latin typeface="Calibri" pitchFamily="34" charset="0"/>
                          <a:ea typeface="MS PGothic" pitchFamily="34" charset="-128"/>
                        </a:rPr>
                        <a:t>Objective</a:t>
                      </a:r>
                      <a:endParaRPr kumimoji="0" lang="en-GB" sz="1400" b="0" i="0" u="none" strike="noStrike" cap="none" normalizeH="0" baseline="0" smtClean="0">
                        <a:ln>
                          <a:noFill/>
                        </a:ln>
                        <a:solidFill>
                          <a:schemeClr val="tx1"/>
                        </a:solidFill>
                        <a:effectLst/>
                        <a:latin typeface="Calibri" pitchFamily="34" charset="0"/>
                        <a:ea typeface="MS PGothic" pitchFamily="34" charset="-128"/>
                      </a:endParaRPr>
                    </a:p>
                  </a:txBody>
                  <a:tcPr marL="39264" marR="392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15000"/>
                        </a:lnSpc>
                        <a:spcBef>
                          <a:spcPts val="100"/>
                        </a:spcBef>
                        <a:spcAft>
                          <a:spcPts val="100"/>
                        </a:spcAft>
                        <a:buClrTx/>
                        <a:buSzTx/>
                        <a:buFontTx/>
                        <a:buNone/>
                        <a:tabLst/>
                      </a:pPr>
                      <a:r>
                        <a:rPr kumimoji="0" lang="en-GB" sz="1400" b="1" i="0" u="none" strike="noStrike" cap="none" normalizeH="0" baseline="0" smtClean="0">
                          <a:ln>
                            <a:noFill/>
                          </a:ln>
                          <a:solidFill>
                            <a:schemeClr val="tx1"/>
                          </a:solidFill>
                          <a:effectLst/>
                          <a:latin typeface="Calibri" pitchFamily="34" charset="0"/>
                          <a:ea typeface="MS PGothic" pitchFamily="34" charset="-128"/>
                        </a:rPr>
                        <a:t>Target</a:t>
                      </a:r>
                      <a:endParaRPr kumimoji="0" lang="en-GB" sz="1400" b="0" i="0" u="none" strike="noStrike" cap="none" normalizeH="0" baseline="0" smtClean="0">
                        <a:ln>
                          <a:noFill/>
                        </a:ln>
                        <a:solidFill>
                          <a:schemeClr val="tx1"/>
                        </a:solidFill>
                        <a:effectLst/>
                        <a:latin typeface="Calibri" pitchFamily="34" charset="0"/>
                        <a:ea typeface="MS PGothic" pitchFamily="34" charset="-128"/>
                      </a:endParaRPr>
                    </a:p>
                  </a:txBody>
                  <a:tcPr marL="39264" marR="392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15000"/>
                        </a:lnSpc>
                        <a:spcBef>
                          <a:spcPts val="100"/>
                        </a:spcBef>
                        <a:spcAft>
                          <a:spcPts val="100"/>
                        </a:spcAft>
                        <a:buClrTx/>
                        <a:buSzTx/>
                        <a:buFontTx/>
                        <a:buNone/>
                        <a:tabLst/>
                      </a:pPr>
                      <a:r>
                        <a:rPr kumimoji="0" lang="en-GB" sz="1400" b="1" i="0" u="none" strike="noStrike" cap="none" normalizeH="0" baseline="0" smtClean="0">
                          <a:ln>
                            <a:noFill/>
                          </a:ln>
                          <a:solidFill>
                            <a:schemeClr val="tx1"/>
                          </a:solidFill>
                          <a:effectLst/>
                          <a:latin typeface="Calibri" pitchFamily="34" charset="0"/>
                          <a:ea typeface="MS PGothic" pitchFamily="34" charset="-128"/>
                        </a:rPr>
                        <a:t>Budget</a:t>
                      </a:r>
                      <a:endParaRPr kumimoji="0" lang="en-GB" sz="1400" b="0" i="0" u="none" strike="noStrike" cap="none" normalizeH="0" baseline="0" smtClean="0">
                        <a:ln>
                          <a:noFill/>
                        </a:ln>
                        <a:solidFill>
                          <a:schemeClr val="tx1"/>
                        </a:solidFill>
                        <a:effectLst/>
                        <a:latin typeface="Calibri" pitchFamily="34" charset="0"/>
                        <a:ea typeface="MS PGothic" pitchFamily="34" charset="-128"/>
                      </a:endParaRPr>
                    </a:p>
                  </a:txBody>
                  <a:tcPr marL="39264" marR="392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15000"/>
                        </a:lnSpc>
                        <a:spcBef>
                          <a:spcPts val="100"/>
                        </a:spcBef>
                        <a:spcAft>
                          <a:spcPts val="100"/>
                        </a:spcAft>
                        <a:buClrTx/>
                        <a:buSzTx/>
                        <a:buFontTx/>
                        <a:buNone/>
                        <a:tabLst/>
                      </a:pPr>
                      <a:r>
                        <a:rPr kumimoji="0" lang="en-GB" sz="1400" b="1" i="0" u="none" strike="noStrike" cap="none" normalizeH="0" baseline="0" smtClean="0">
                          <a:ln>
                            <a:noFill/>
                          </a:ln>
                          <a:solidFill>
                            <a:schemeClr val="tx1"/>
                          </a:solidFill>
                          <a:effectLst/>
                          <a:latin typeface="Calibri" pitchFamily="34" charset="0"/>
                          <a:ea typeface="MS PGothic" pitchFamily="34" charset="-128"/>
                        </a:rPr>
                        <a:t>Savings / </a:t>
                      </a:r>
                    </a:p>
                    <a:p>
                      <a:pPr marL="0" marR="0" lvl="0" indent="0" algn="ctr" defTabSz="914400" rtl="0" eaLnBrk="1" fontAlgn="base" latinLnBrk="0" hangingPunct="1">
                        <a:lnSpc>
                          <a:spcPct val="115000"/>
                        </a:lnSpc>
                        <a:spcBef>
                          <a:spcPts val="100"/>
                        </a:spcBef>
                        <a:spcAft>
                          <a:spcPts val="100"/>
                        </a:spcAft>
                        <a:buClrTx/>
                        <a:buSzTx/>
                        <a:buFontTx/>
                        <a:buNone/>
                        <a:tabLst/>
                      </a:pPr>
                      <a:r>
                        <a:rPr kumimoji="0" lang="en-GB" sz="1400" b="1" i="0" u="none" strike="noStrike" cap="none" normalizeH="0" baseline="0" smtClean="0">
                          <a:ln>
                            <a:noFill/>
                          </a:ln>
                          <a:solidFill>
                            <a:schemeClr val="tx1"/>
                          </a:solidFill>
                          <a:effectLst/>
                          <a:latin typeface="Calibri" pitchFamily="34" charset="0"/>
                          <a:ea typeface="MS PGothic" pitchFamily="34" charset="-128"/>
                        </a:rPr>
                        <a:t>pay back</a:t>
                      </a:r>
                      <a:endParaRPr kumimoji="0" lang="en-GB" sz="1400" b="0" i="0" u="none" strike="noStrike" cap="none" normalizeH="0" baseline="0" smtClean="0">
                        <a:ln>
                          <a:noFill/>
                        </a:ln>
                        <a:solidFill>
                          <a:schemeClr val="tx1"/>
                        </a:solidFill>
                        <a:effectLst/>
                        <a:latin typeface="Calibri" pitchFamily="34" charset="0"/>
                        <a:ea typeface="MS PGothic" pitchFamily="34" charset="-128"/>
                      </a:endParaRPr>
                    </a:p>
                  </a:txBody>
                  <a:tcPr marL="39264" marR="392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15000"/>
                        </a:lnSpc>
                        <a:spcBef>
                          <a:spcPts val="100"/>
                        </a:spcBef>
                        <a:spcAft>
                          <a:spcPts val="100"/>
                        </a:spcAft>
                        <a:buClrTx/>
                        <a:buSzTx/>
                        <a:buFontTx/>
                        <a:buNone/>
                        <a:tabLst/>
                      </a:pPr>
                      <a:r>
                        <a:rPr kumimoji="0" lang="en-GB" sz="1400" b="1" i="0" u="none" strike="noStrike" cap="none" normalizeH="0" baseline="0" smtClean="0">
                          <a:ln>
                            <a:noFill/>
                          </a:ln>
                          <a:solidFill>
                            <a:schemeClr val="tx1"/>
                          </a:solidFill>
                          <a:effectLst/>
                          <a:latin typeface="Calibri" pitchFamily="34" charset="0"/>
                          <a:ea typeface="MS PGothic" pitchFamily="34" charset="-128"/>
                        </a:rPr>
                        <a:t>Time line</a:t>
                      </a:r>
                      <a:endParaRPr kumimoji="0" lang="en-GB" sz="1400" b="0" i="0" u="none" strike="noStrike" cap="none" normalizeH="0" baseline="0" smtClean="0">
                        <a:ln>
                          <a:noFill/>
                        </a:ln>
                        <a:solidFill>
                          <a:schemeClr val="tx1"/>
                        </a:solidFill>
                        <a:effectLst/>
                        <a:latin typeface="Calibri" pitchFamily="34" charset="0"/>
                        <a:ea typeface="MS PGothic" pitchFamily="34" charset="-128"/>
                      </a:endParaRPr>
                    </a:p>
                  </a:txBody>
                  <a:tcPr marL="39264" marR="392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15000"/>
                        </a:lnSpc>
                        <a:spcBef>
                          <a:spcPts val="100"/>
                        </a:spcBef>
                        <a:spcAft>
                          <a:spcPts val="100"/>
                        </a:spcAft>
                        <a:buClrTx/>
                        <a:buSzTx/>
                        <a:buFontTx/>
                        <a:buNone/>
                        <a:tabLst/>
                      </a:pPr>
                      <a:r>
                        <a:rPr kumimoji="0" lang="en-GB" sz="1400" b="1" i="0" u="none" strike="noStrike" cap="none" normalizeH="0" baseline="0" smtClean="0">
                          <a:ln>
                            <a:noFill/>
                          </a:ln>
                          <a:solidFill>
                            <a:schemeClr val="tx1"/>
                          </a:solidFill>
                          <a:effectLst/>
                          <a:latin typeface="Calibri" pitchFamily="34" charset="0"/>
                          <a:ea typeface="MS PGothic" pitchFamily="34" charset="-128"/>
                        </a:rPr>
                        <a:t>Respons.</a:t>
                      </a:r>
                      <a:endParaRPr kumimoji="0" lang="en-GB" sz="1400" b="0" i="0" u="none" strike="noStrike" cap="none" normalizeH="0" baseline="0" smtClean="0">
                        <a:ln>
                          <a:noFill/>
                        </a:ln>
                        <a:solidFill>
                          <a:schemeClr val="tx1"/>
                        </a:solidFill>
                        <a:effectLst/>
                        <a:latin typeface="Calibri" pitchFamily="34" charset="0"/>
                        <a:ea typeface="MS PGothic" pitchFamily="34" charset="-128"/>
                      </a:endParaRPr>
                    </a:p>
                  </a:txBody>
                  <a:tcPr marL="39264" marR="392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736557">
                <a:tc>
                  <a:txBody>
                    <a:bodyPr/>
                    <a:lstStyle/>
                    <a:p>
                      <a:pPr marL="0" marR="0" lvl="0" indent="0" algn="l" defTabSz="914400" rtl="0" eaLnBrk="1" fontAlgn="base" latinLnBrk="0" hangingPunct="1">
                        <a:lnSpc>
                          <a:spcPct val="115000"/>
                        </a:lnSpc>
                        <a:spcBef>
                          <a:spcPts val="600"/>
                        </a:spcBef>
                        <a:spcAft>
                          <a:spcPts val="1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PGothic" pitchFamily="34" charset="-128"/>
                        </a:rPr>
                        <a:t>Decreasing energy consumption for street light</a:t>
                      </a:r>
                    </a:p>
                  </a:txBody>
                  <a:tcPr marL="39264" marR="392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E6"/>
                    </a:solidFill>
                  </a:tcPr>
                </a:tc>
                <a:tc>
                  <a:txBody>
                    <a:bodyPr/>
                    <a:lstStyle/>
                    <a:p>
                      <a:pPr marL="0" marR="0" lvl="0" indent="0" algn="l" defTabSz="914400" rtl="0" eaLnBrk="1" fontAlgn="base" latinLnBrk="0" hangingPunct="1">
                        <a:lnSpc>
                          <a:spcPct val="115000"/>
                        </a:lnSpc>
                        <a:spcBef>
                          <a:spcPts val="600"/>
                        </a:spcBef>
                        <a:spcAft>
                          <a:spcPts val="1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PGothic" pitchFamily="34" charset="-128"/>
                        </a:rPr>
                        <a:t>Installation of LED, movement sensors for pedestrian pathways</a:t>
                      </a:r>
                    </a:p>
                  </a:txBody>
                  <a:tcPr marL="39264" marR="392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E6"/>
                    </a:solidFill>
                  </a:tcPr>
                </a:tc>
                <a:tc>
                  <a:txBody>
                    <a:bodyPr/>
                    <a:lstStyle/>
                    <a:p>
                      <a:pPr marL="0" marR="0" lvl="0" indent="0" algn="l" defTabSz="914400" rtl="0" eaLnBrk="1" fontAlgn="base" latinLnBrk="0" hangingPunct="1">
                        <a:lnSpc>
                          <a:spcPct val="115000"/>
                        </a:lnSpc>
                        <a:spcBef>
                          <a:spcPts val="600"/>
                        </a:spcBef>
                        <a:spcAft>
                          <a:spcPts val="1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PGothic" pitchFamily="34" charset="-128"/>
                        </a:rPr>
                        <a:t>€99,000 (€66,000 grant)</a:t>
                      </a:r>
                    </a:p>
                  </a:txBody>
                  <a:tcPr marL="39264" marR="392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ts val="600"/>
                        </a:spcBef>
                        <a:spcAft>
                          <a:spcPts val="1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PGothic" pitchFamily="34" charset="-128"/>
                        </a:rPr>
                        <a:t>€8,000 / yr</a:t>
                      </a:r>
                      <a:br>
                        <a:rPr kumimoji="0" lang="en-GB" sz="1400" b="0" i="0" u="none" strike="noStrike" cap="none" normalizeH="0" baseline="0" smtClean="0">
                          <a:ln>
                            <a:noFill/>
                          </a:ln>
                          <a:solidFill>
                            <a:schemeClr val="tx1"/>
                          </a:solidFill>
                          <a:effectLst/>
                          <a:latin typeface="Calibri" pitchFamily="34" charset="0"/>
                          <a:ea typeface="MS PGothic" pitchFamily="34" charset="-128"/>
                        </a:rPr>
                      </a:br>
                      <a:r>
                        <a:rPr kumimoji="0" lang="en-GB" sz="1400" b="0" i="0" u="none" strike="noStrike" cap="none" normalizeH="0" baseline="0" smtClean="0">
                          <a:ln>
                            <a:noFill/>
                          </a:ln>
                          <a:solidFill>
                            <a:schemeClr val="tx1"/>
                          </a:solidFill>
                          <a:effectLst/>
                          <a:latin typeface="Calibri" pitchFamily="34" charset="0"/>
                          <a:ea typeface="MS PGothic" pitchFamily="34" charset="-128"/>
                        </a:rPr>
                        <a:t>4 years</a:t>
                      </a:r>
                    </a:p>
                  </a:txBody>
                  <a:tcPr marL="39264" marR="392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ts val="600"/>
                        </a:spcBef>
                        <a:spcAft>
                          <a:spcPts val="1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PGothic" pitchFamily="34" charset="-128"/>
                        </a:rPr>
                        <a:t>October</a:t>
                      </a:r>
                    </a:p>
                    <a:p>
                      <a:pPr marL="0" marR="0" lvl="0" indent="0" algn="l" defTabSz="914400" rtl="0" eaLnBrk="1" fontAlgn="base" latinLnBrk="0" hangingPunct="1">
                        <a:lnSpc>
                          <a:spcPct val="115000"/>
                        </a:lnSpc>
                        <a:spcBef>
                          <a:spcPts val="600"/>
                        </a:spcBef>
                        <a:spcAft>
                          <a:spcPts val="1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PGothic" pitchFamily="34" charset="-128"/>
                        </a:rPr>
                        <a:t>2011</a:t>
                      </a:r>
                    </a:p>
                  </a:txBody>
                  <a:tcPr marL="39264" marR="392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ts val="600"/>
                        </a:spcBef>
                        <a:spcAft>
                          <a:spcPts val="1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PGothic" pitchFamily="34" charset="-128"/>
                        </a:rPr>
                        <a:t>F. Bevc</a:t>
                      </a:r>
                    </a:p>
                  </a:txBody>
                  <a:tcPr marL="39264" marR="392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6557">
                <a:tc>
                  <a:txBody>
                    <a:bodyPr/>
                    <a:lstStyle/>
                    <a:p>
                      <a:pPr marL="0" marR="0" lvl="0" indent="0" algn="l" defTabSz="914400" rtl="0" eaLnBrk="1" fontAlgn="base" latinLnBrk="0" hangingPunct="1">
                        <a:lnSpc>
                          <a:spcPct val="115000"/>
                        </a:lnSpc>
                        <a:spcBef>
                          <a:spcPts val="600"/>
                        </a:spcBef>
                        <a:spcAft>
                          <a:spcPts val="1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PGothic" pitchFamily="34" charset="-128"/>
                        </a:rPr>
                        <a:t>Decreasing water consumption in primary school</a:t>
                      </a:r>
                    </a:p>
                  </a:txBody>
                  <a:tcPr marL="39264" marR="392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E6"/>
                    </a:solidFill>
                  </a:tcPr>
                </a:tc>
                <a:tc>
                  <a:txBody>
                    <a:bodyPr/>
                    <a:lstStyle/>
                    <a:p>
                      <a:pPr marL="0" marR="0" lvl="0" indent="0" algn="l" defTabSz="914400" rtl="0" eaLnBrk="1" fontAlgn="base" latinLnBrk="0" hangingPunct="1">
                        <a:lnSpc>
                          <a:spcPct val="115000"/>
                        </a:lnSpc>
                        <a:spcBef>
                          <a:spcPts val="600"/>
                        </a:spcBef>
                        <a:spcAft>
                          <a:spcPts val="1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PGothic" pitchFamily="34" charset="-128"/>
                        </a:rPr>
                        <a:t>Installation of flow restrictors </a:t>
                      </a:r>
                    </a:p>
                  </a:txBody>
                  <a:tcPr marL="39264" marR="392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E6"/>
                    </a:solidFill>
                  </a:tcPr>
                </a:tc>
                <a:tc>
                  <a:txBody>
                    <a:bodyPr/>
                    <a:lstStyle/>
                    <a:p>
                      <a:pPr marL="0" marR="0" lvl="0" indent="0" algn="l" defTabSz="914400" rtl="0" eaLnBrk="1" fontAlgn="base" latinLnBrk="0" hangingPunct="1">
                        <a:lnSpc>
                          <a:spcPct val="115000"/>
                        </a:lnSpc>
                        <a:spcBef>
                          <a:spcPts val="600"/>
                        </a:spcBef>
                        <a:spcAft>
                          <a:spcPts val="1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PGothic" pitchFamily="34" charset="-128"/>
                        </a:rPr>
                        <a:t>€200</a:t>
                      </a:r>
                    </a:p>
                  </a:txBody>
                  <a:tcPr marL="39264" marR="392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ts val="600"/>
                        </a:spcBef>
                        <a:spcAft>
                          <a:spcPts val="1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PGothic" pitchFamily="34" charset="-128"/>
                        </a:rPr>
                        <a:t>30% </a:t>
                      </a:r>
                    </a:p>
                  </a:txBody>
                  <a:tcPr marL="39264" marR="392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ts val="600"/>
                        </a:spcBef>
                        <a:spcAft>
                          <a:spcPts val="1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PGothic" pitchFamily="34" charset="-128"/>
                        </a:rPr>
                        <a:t>effected</a:t>
                      </a:r>
                    </a:p>
                  </a:txBody>
                  <a:tcPr marL="39264" marR="392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ts val="600"/>
                        </a:spcBef>
                        <a:spcAft>
                          <a:spcPts val="1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PGothic" pitchFamily="34" charset="-128"/>
                        </a:rPr>
                        <a:t>H. Nečemer</a:t>
                      </a:r>
                    </a:p>
                  </a:txBody>
                  <a:tcPr marL="39264" marR="392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15962">
                <a:tc>
                  <a:txBody>
                    <a:bodyPr/>
                    <a:lstStyle/>
                    <a:p>
                      <a:pPr marL="0" marR="0" lvl="0" indent="0" algn="l" defTabSz="914400" rtl="0" eaLnBrk="1" fontAlgn="base" latinLnBrk="0" hangingPunct="1">
                        <a:lnSpc>
                          <a:spcPct val="115000"/>
                        </a:lnSpc>
                        <a:spcBef>
                          <a:spcPts val="600"/>
                        </a:spcBef>
                        <a:spcAft>
                          <a:spcPts val="1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PGothic" pitchFamily="34" charset="-128"/>
                        </a:rPr>
                        <a:t>Electricity generation in municipality office</a:t>
                      </a:r>
                    </a:p>
                  </a:txBody>
                  <a:tcPr marL="39264" marR="392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E6"/>
                    </a:solidFill>
                  </a:tcPr>
                </a:tc>
                <a:tc>
                  <a:txBody>
                    <a:bodyPr/>
                    <a:lstStyle/>
                    <a:p>
                      <a:pPr marL="0" marR="0" lvl="0" indent="0" algn="l" defTabSz="914400" rtl="0" eaLnBrk="1" fontAlgn="base" latinLnBrk="0" hangingPunct="1">
                        <a:lnSpc>
                          <a:spcPct val="115000"/>
                        </a:lnSpc>
                        <a:spcBef>
                          <a:spcPts val="600"/>
                        </a:spcBef>
                        <a:spcAft>
                          <a:spcPts val="1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PGothic" pitchFamily="34" charset="-128"/>
                        </a:rPr>
                        <a:t>Construction of a photovoltaic plant with 2.8kW</a:t>
                      </a:r>
                    </a:p>
                  </a:txBody>
                  <a:tcPr marL="39264" marR="392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E6"/>
                    </a:solidFill>
                  </a:tcPr>
                </a:tc>
                <a:tc>
                  <a:txBody>
                    <a:bodyPr/>
                    <a:lstStyle/>
                    <a:p>
                      <a:pPr marL="0" marR="0" lvl="0" indent="0" algn="l" defTabSz="914400" rtl="0" eaLnBrk="1" fontAlgn="base" latinLnBrk="0" hangingPunct="1">
                        <a:lnSpc>
                          <a:spcPct val="115000"/>
                        </a:lnSpc>
                        <a:spcBef>
                          <a:spcPts val="600"/>
                        </a:spcBef>
                        <a:spcAft>
                          <a:spcPts val="1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PGothic" pitchFamily="34" charset="-128"/>
                        </a:rPr>
                        <a:t>€23,600 </a:t>
                      </a:r>
                      <a:br>
                        <a:rPr kumimoji="0" lang="en-GB" sz="1400" b="0" i="0" u="none" strike="noStrike" cap="none" normalizeH="0" baseline="0" smtClean="0">
                          <a:ln>
                            <a:noFill/>
                          </a:ln>
                          <a:solidFill>
                            <a:schemeClr val="tx1"/>
                          </a:solidFill>
                          <a:effectLst/>
                          <a:latin typeface="Calibri" pitchFamily="34" charset="0"/>
                          <a:ea typeface="MS PGothic" pitchFamily="34" charset="-128"/>
                        </a:rPr>
                      </a:br>
                      <a:r>
                        <a:rPr kumimoji="0" lang="en-GB" sz="1400" b="0" i="0" u="none" strike="noStrike" cap="none" normalizeH="0" baseline="0" smtClean="0">
                          <a:ln>
                            <a:noFill/>
                          </a:ln>
                          <a:solidFill>
                            <a:schemeClr val="tx1"/>
                          </a:solidFill>
                          <a:effectLst/>
                          <a:latin typeface="Calibri" pitchFamily="34" charset="0"/>
                          <a:ea typeface="MS PGothic" pitchFamily="34" charset="-128"/>
                        </a:rPr>
                        <a:t>(€ 8,600 grant)-including charging station </a:t>
                      </a:r>
                    </a:p>
                    <a:p>
                      <a:pPr marL="0" marR="0" lvl="0" indent="0" algn="l" defTabSz="914400" rtl="0" eaLnBrk="1" fontAlgn="base" latinLnBrk="0" hangingPunct="1">
                        <a:lnSpc>
                          <a:spcPct val="115000"/>
                        </a:lnSpc>
                        <a:spcBef>
                          <a:spcPts val="600"/>
                        </a:spcBef>
                        <a:spcAft>
                          <a:spcPts val="1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PGothic" pitchFamily="34" charset="-128"/>
                        </a:rPr>
                        <a:t>€ 9,600</a:t>
                      </a:r>
                    </a:p>
                  </a:txBody>
                  <a:tcPr marL="39264" marR="392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ts val="600"/>
                        </a:spcBef>
                        <a:spcAft>
                          <a:spcPts val="1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PGothic" pitchFamily="34" charset="-128"/>
                        </a:rPr>
                        <a:t>10.7 years</a:t>
                      </a:r>
                    </a:p>
                  </a:txBody>
                  <a:tcPr marL="39264" marR="392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ts val="600"/>
                        </a:spcBef>
                        <a:spcAft>
                          <a:spcPts val="1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PGothic" pitchFamily="34" charset="-128"/>
                        </a:rPr>
                        <a:t>effected</a:t>
                      </a:r>
                    </a:p>
                  </a:txBody>
                  <a:tcPr marL="39264" marR="392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ts val="600"/>
                        </a:spcBef>
                        <a:spcAft>
                          <a:spcPts val="1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PGothic" pitchFamily="34" charset="-128"/>
                        </a:rPr>
                        <a:t>F. Bevc</a:t>
                      </a:r>
                    </a:p>
                  </a:txBody>
                  <a:tcPr marL="39264" marR="392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9498" name="Slide Number Placeholder 3"/>
          <p:cNvSpPr>
            <a:spLocks noGrp="1"/>
          </p:cNvSpPr>
          <p:nvPr>
            <p:ph type="sldNum" sz="quarter" idx="12"/>
          </p:nvPr>
        </p:nvSpPr>
        <p:spPr>
          <a:noFill/>
        </p:spPr>
        <p:txBody>
          <a:bodyPr/>
          <a:lstStyle/>
          <a:p>
            <a:fld id="{B0DA3B0C-5FE7-4D0B-B7EB-A80EBDF0F45D}" type="slidenum">
              <a:rPr lang="en-GB" smtClean="0">
                <a:latin typeface="Arial" charset="0"/>
              </a:rPr>
              <a:pPr/>
              <a:t>14</a:t>
            </a:fld>
            <a:endParaRPr lang="en-GB" smtClean="0">
              <a:latin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030"/>
          <p:cNvSpPr txBox="1">
            <a:spLocks noChangeArrowheads="1"/>
          </p:cNvSpPr>
          <p:nvPr/>
        </p:nvSpPr>
        <p:spPr bwMode="auto">
          <a:xfrm>
            <a:off x="609600" y="1284288"/>
            <a:ext cx="8382000" cy="4140200"/>
          </a:xfrm>
          <a:prstGeom prst="rect">
            <a:avLst/>
          </a:prstGeom>
          <a:noFill/>
          <a:ln w="9525">
            <a:noFill/>
            <a:miter lim="800000"/>
            <a:headEnd/>
            <a:tailEnd/>
          </a:ln>
        </p:spPr>
        <p:txBody>
          <a:bodyPr>
            <a:spAutoFit/>
          </a:bodyPr>
          <a:lstStyle/>
          <a:p>
            <a:pPr marL="444500" indent="-444500" eaLnBrk="0" hangingPunct="0">
              <a:spcBef>
                <a:spcPct val="50000"/>
              </a:spcBef>
              <a:buFont typeface="Wingdings" pitchFamily="2" charset="2"/>
              <a:buChar char="§"/>
              <a:defRPr/>
            </a:pPr>
            <a:r>
              <a:rPr lang="en-GB" altLang="zh-CN" sz="2200" dirty="0">
                <a:solidFill>
                  <a:srgbClr val="3B3D3C"/>
                </a:solidFill>
                <a:latin typeface="+mn-lt"/>
                <a:ea typeface="宋体" pitchFamily="2" charset="-122"/>
                <a:sym typeface="Wingdings" pitchFamily="2" charset="2"/>
              </a:rPr>
              <a:t>One page overview on relevant documents and storage location</a:t>
            </a:r>
          </a:p>
          <a:p>
            <a:pPr marL="444500" indent="-444500" eaLnBrk="0" hangingPunct="0">
              <a:spcBef>
                <a:spcPct val="50000"/>
              </a:spcBef>
              <a:buFont typeface="Wingdings" pitchFamily="2" charset="2"/>
              <a:buChar char="§"/>
              <a:defRPr/>
            </a:pPr>
            <a:r>
              <a:rPr lang="en-GB" altLang="zh-CN" sz="2200" dirty="0">
                <a:solidFill>
                  <a:srgbClr val="3B3D3C"/>
                </a:solidFill>
                <a:latin typeface="+mn-lt"/>
                <a:ea typeface="宋体" pitchFamily="2" charset="-122"/>
                <a:sym typeface="Wingdings" pitchFamily="2" charset="2"/>
              </a:rPr>
              <a:t>Description of key elements (following ISO structure) to achieve common understanding</a:t>
            </a:r>
          </a:p>
          <a:p>
            <a:pPr marL="444500" indent="-444500" eaLnBrk="0" hangingPunct="0">
              <a:spcBef>
                <a:spcPct val="50000"/>
              </a:spcBef>
              <a:buFont typeface="Wingdings" pitchFamily="2" charset="2"/>
              <a:buChar char="§"/>
              <a:defRPr/>
            </a:pPr>
            <a:r>
              <a:rPr lang="en-GB" altLang="zh-CN" sz="2200" dirty="0">
                <a:solidFill>
                  <a:srgbClr val="3B3D3C"/>
                </a:solidFill>
                <a:latin typeface="+mn-lt"/>
                <a:ea typeface="宋体" pitchFamily="2" charset="-122"/>
                <a:sym typeface="Wingdings" pitchFamily="2" charset="2"/>
              </a:rPr>
              <a:t>Existing descriptions to be used and updated (job description, purchase directive)</a:t>
            </a:r>
          </a:p>
          <a:p>
            <a:pPr marL="444500" indent="-444500" eaLnBrk="0" hangingPunct="0">
              <a:spcBef>
                <a:spcPct val="50000"/>
              </a:spcBef>
              <a:buFont typeface="Wingdings" pitchFamily="2" charset="2"/>
              <a:buChar char="§"/>
              <a:defRPr/>
            </a:pPr>
            <a:r>
              <a:rPr lang="en-GB" altLang="zh-CN" sz="2200" dirty="0">
                <a:solidFill>
                  <a:srgbClr val="3B3D3C"/>
                </a:solidFill>
                <a:latin typeface="+mn-lt"/>
                <a:ea typeface="宋体" pitchFamily="2" charset="-122"/>
                <a:sym typeface="Wingdings" pitchFamily="2" charset="2"/>
              </a:rPr>
              <a:t>New installed document storage system used for ISO50001 documents</a:t>
            </a:r>
          </a:p>
          <a:p>
            <a:pPr>
              <a:defRPr/>
            </a:pPr>
            <a:endParaRPr lang="en-GB" b="1" dirty="0">
              <a:ea typeface="ＭＳ Ｐゴシック" pitchFamily="34" charset="-128"/>
            </a:endParaRPr>
          </a:p>
          <a:p>
            <a:pPr>
              <a:defRPr/>
            </a:pPr>
            <a:endParaRPr lang="en-GB" b="1" dirty="0">
              <a:ea typeface="ＭＳ Ｐゴシック" pitchFamily="34" charset="-128"/>
            </a:endParaRPr>
          </a:p>
          <a:p>
            <a:pPr>
              <a:defRPr/>
            </a:pPr>
            <a:endParaRPr lang="en-GB" b="1" dirty="0">
              <a:ea typeface="ＭＳ Ｐゴシック" pitchFamily="34" charset="-128"/>
            </a:endParaRPr>
          </a:p>
        </p:txBody>
      </p:sp>
      <p:sp>
        <p:nvSpPr>
          <p:cNvPr id="12" name="Rectangle 2"/>
          <p:cNvSpPr txBox="1">
            <a:spLocks noChangeArrowheads="1"/>
          </p:cNvSpPr>
          <p:nvPr/>
        </p:nvSpPr>
        <p:spPr bwMode="auto">
          <a:xfrm>
            <a:off x="455613" y="341313"/>
            <a:ext cx="8305800" cy="719137"/>
          </a:xfrm>
          <a:prstGeom prst="rect">
            <a:avLst/>
          </a:prstGeom>
          <a:noFill/>
          <a:ln w="9525">
            <a:noFill/>
            <a:miter lim="800000"/>
            <a:headEnd/>
            <a:tailEnd/>
          </a:ln>
          <a:effectLst/>
        </p:spPr>
        <p:txBody>
          <a:bodyPr lIns="0" tIns="0" rIns="0" bIns="0" anchor="ctr"/>
          <a:lstStyle/>
          <a:p>
            <a:pPr algn="ctr" defTabSz="914400" eaLnBrk="0" hangingPunct="0">
              <a:defRPr/>
            </a:pPr>
            <a:r>
              <a:rPr lang="en-US" altLang="zh-CN" sz="3600" b="1" dirty="0">
                <a:latin typeface="+mj-lt"/>
                <a:ea typeface="+mj-ea"/>
                <a:cs typeface="+mj-cs"/>
              </a:rPr>
              <a:t>Documentation</a:t>
            </a:r>
          </a:p>
        </p:txBody>
      </p:sp>
      <p:sp>
        <p:nvSpPr>
          <p:cNvPr id="20485" name="Slide Number Placeholder 3"/>
          <p:cNvSpPr>
            <a:spLocks noGrp="1"/>
          </p:cNvSpPr>
          <p:nvPr>
            <p:ph type="sldNum" sz="quarter" idx="12"/>
          </p:nvPr>
        </p:nvSpPr>
        <p:spPr>
          <a:noFill/>
        </p:spPr>
        <p:txBody>
          <a:bodyPr/>
          <a:lstStyle/>
          <a:p>
            <a:fld id="{88A15422-5C7C-492B-B164-237D1ABFBA47}" type="slidenum">
              <a:rPr lang="en-GB" smtClean="0">
                <a:latin typeface="Arial" charset="0"/>
              </a:rPr>
              <a:pPr/>
              <a:t>15</a:t>
            </a:fld>
            <a:endParaRPr lang="en-GB" smtClean="0">
              <a:latin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455613" y="341313"/>
            <a:ext cx="8305800" cy="719137"/>
          </a:xfrm>
          <a:prstGeom prst="rect">
            <a:avLst/>
          </a:prstGeom>
          <a:noFill/>
          <a:ln w="9525">
            <a:noFill/>
            <a:miter lim="800000"/>
            <a:headEnd/>
            <a:tailEnd/>
          </a:ln>
          <a:effectLst/>
        </p:spPr>
        <p:txBody>
          <a:bodyPr lIns="0" tIns="0" rIns="0" bIns="0" anchor="ctr"/>
          <a:lstStyle/>
          <a:p>
            <a:pPr algn="ctr" defTabSz="914400" eaLnBrk="0" hangingPunct="0">
              <a:defRPr/>
            </a:pPr>
            <a:r>
              <a:rPr lang="en-US" altLang="zh-CN" sz="3600" b="1" dirty="0">
                <a:latin typeface="+mj-lt"/>
                <a:ea typeface="+mj-ea"/>
                <a:cs typeface="+mj-cs"/>
              </a:rPr>
              <a:t>Documentation</a:t>
            </a:r>
          </a:p>
        </p:txBody>
      </p:sp>
      <p:graphicFrame>
        <p:nvGraphicFramePr>
          <p:cNvPr id="6" name="Tabelle 5"/>
          <p:cNvGraphicFramePr>
            <a:graphicFrameLocks noGrp="1"/>
          </p:cNvGraphicFramePr>
          <p:nvPr/>
        </p:nvGraphicFramePr>
        <p:xfrm>
          <a:off x="277813" y="1354138"/>
          <a:ext cx="8483600" cy="4718046"/>
        </p:xfrm>
        <a:graphic>
          <a:graphicData uri="http://schemas.openxmlformats.org/drawingml/2006/table">
            <a:tbl>
              <a:tblPr/>
              <a:tblGrid>
                <a:gridCol w="612775"/>
                <a:gridCol w="1004887"/>
                <a:gridCol w="4830763"/>
                <a:gridCol w="2035175"/>
              </a:tblGrid>
              <a:tr h="28418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AT" sz="1400" b="1" i="0" u="none" strike="noStrike" cap="none" normalizeH="0" baseline="0" smtClean="0">
                          <a:ln>
                            <a:noFill/>
                          </a:ln>
                          <a:solidFill>
                            <a:srgbClr val="000000"/>
                          </a:solidFill>
                          <a:effectLst/>
                          <a:latin typeface="Calibri" pitchFamily="34" charset="0"/>
                          <a:ea typeface="MS PGothic" pitchFamily="34" charset="-128"/>
                        </a:rPr>
                        <a:t>Chapter</a:t>
                      </a:r>
                    </a:p>
                  </a:txBody>
                  <a:tcPr marL="3672" marR="3672" marT="367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AT" sz="1400" b="1" i="0" u="none" strike="noStrike" cap="none" normalizeH="0" baseline="0" smtClean="0">
                          <a:ln>
                            <a:noFill/>
                          </a:ln>
                          <a:solidFill>
                            <a:srgbClr val="000000"/>
                          </a:solidFill>
                          <a:effectLst/>
                          <a:latin typeface="Calibri" pitchFamily="34" charset="0"/>
                          <a:ea typeface="MS PGothic" pitchFamily="34" charset="-128"/>
                        </a:rPr>
                        <a:t>Content</a:t>
                      </a:r>
                    </a:p>
                  </a:txBody>
                  <a:tcPr marL="3672" marR="3672" marT="367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AT" sz="1400" b="1" i="0" u="none" strike="noStrike" cap="none" normalizeH="0" baseline="0" smtClean="0">
                          <a:ln>
                            <a:noFill/>
                          </a:ln>
                          <a:solidFill>
                            <a:srgbClr val="000000"/>
                          </a:solidFill>
                          <a:effectLst/>
                          <a:latin typeface="Calibri" pitchFamily="34" charset="0"/>
                          <a:ea typeface="MS PGothic" pitchFamily="34" charset="-128"/>
                        </a:rPr>
                        <a:t>Description</a:t>
                      </a:r>
                    </a:p>
                  </a:txBody>
                  <a:tcPr marL="3672" marR="3672" marT="367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AT" sz="1400" b="1" i="0" u="none" strike="noStrike" cap="none" normalizeH="0" baseline="0" smtClean="0">
                          <a:ln>
                            <a:noFill/>
                          </a:ln>
                          <a:solidFill>
                            <a:srgbClr val="FF0000"/>
                          </a:solidFill>
                          <a:effectLst/>
                          <a:latin typeface="Calibri" pitchFamily="34" charset="0"/>
                          <a:ea typeface="MS PGothic" pitchFamily="34" charset="-128"/>
                        </a:rPr>
                        <a:t> </a:t>
                      </a:r>
                      <a:r>
                        <a:rPr kumimoji="0" lang="de-AT" sz="1400" b="1" i="0" u="none" strike="noStrike" cap="none" normalizeH="0" baseline="0" smtClean="0">
                          <a:ln>
                            <a:noFill/>
                          </a:ln>
                          <a:solidFill>
                            <a:srgbClr val="000000"/>
                          </a:solidFill>
                          <a:effectLst/>
                          <a:latin typeface="Calibri" pitchFamily="34" charset="0"/>
                          <a:ea typeface="MS PGothic" pitchFamily="34" charset="-128"/>
                        </a:rPr>
                        <a:t>Document</a:t>
                      </a:r>
                      <a:endParaRPr kumimoji="0" lang="de-AT" sz="1400" b="1" i="0" u="none" strike="noStrike" cap="none" normalizeH="0" baseline="0" smtClean="0">
                        <a:ln>
                          <a:noFill/>
                        </a:ln>
                        <a:solidFill>
                          <a:srgbClr val="FF0000"/>
                        </a:solidFill>
                        <a:effectLst/>
                        <a:latin typeface="Calibri" pitchFamily="34" charset="0"/>
                        <a:ea typeface="MS PGothic" pitchFamily="34" charset="-128"/>
                      </a:endParaRPr>
                    </a:p>
                  </a:txBody>
                  <a:tcPr marL="3672" marR="3672" marT="367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8418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AT" sz="1400" b="0" i="0" u="none" strike="noStrike" cap="none" normalizeH="0" baseline="0" smtClean="0">
                          <a:ln>
                            <a:noFill/>
                          </a:ln>
                          <a:solidFill>
                            <a:srgbClr val="000000"/>
                          </a:solidFill>
                          <a:effectLst/>
                          <a:latin typeface="Calibri" pitchFamily="34" charset="0"/>
                          <a:ea typeface="MS PGothic" pitchFamily="34" charset="-128"/>
                        </a:rPr>
                        <a:t>1.</a:t>
                      </a:r>
                    </a:p>
                  </a:txBody>
                  <a:tcPr marL="3672" marR="3672" marT="367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AT" sz="1400" b="0" i="0" u="none" strike="noStrike" cap="none" normalizeH="0" baseline="0" smtClean="0">
                          <a:ln>
                            <a:noFill/>
                          </a:ln>
                          <a:solidFill>
                            <a:srgbClr val="000000"/>
                          </a:solidFill>
                          <a:effectLst/>
                          <a:latin typeface="Calibri" pitchFamily="34" charset="0"/>
                          <a:ea typeface="MS PGothic" pitchFamily="34" charset="-128"/>
                        </a:rPr>
                        <a:t>Energy policy</a:t>
                      </a:r>
                    </a:p>
                  </a:txBody>
                  <a:tcPr marL="3672" marR="3672" marT="367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AT" sz="1400" b="0" i="0" u="none" strike="noStrike" cap="none" normalizeH="0" baseline="0" smtClean="0">
                          <a:ln>
                            <a:noFill/>
                          </a:ln>
                          <a:solidFill>
                            <a:srgbClr val="000000"/>
                          </a:solidFill>
                          <a:effectLst/>
                          <a:latin typeface="Calibri" pitchFamily="34" charset="0"/>
                          <a:ea typeface="MS PGothic" pitchFamily="34" charset="-128"/>
                        </a:rPr>
                        <a:t> </a:t>
                      </a:r>
                    </a:p>
                  </a:txBody>
                  <a:tcPr marL="3672" marR="3672" marT="367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AT" sz="1400" b="0" i="0" u="none" strike="noStrike" cap="none" normalizeH="0" baseline="0" smtClean="0">
                          <a:ln>
                            <a:noFill/>
                          </a:ln>
                          <a:solidFill>
                            <a:srgbClr val="FF0000"/>
                          </a:solidFill>
                          <a:effectLst/>
                          <a:latin typeface="Calibri" pitchFamily="34" charset="0"/>
                          <a:ea typeface="MS PGothic" pitchFamily="34" charset="-128"/>
                        </a:rPr>
                        <a:t> </a:t>
                      </a:r>
                    </a:p>
                  </a:txBody>
                  <a:tcPr marL="3672" marR="3672" marT="367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3042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AT" sz="1400" b="0" i="0" u="none" strike="noStrike" cap="none" normalizeH="0" baseline="0" smtClean="0">
                          <a:ln>
                            <a:noFill/>
                          </a:ln>
                          <a:solidFill>
                            <a:srgbClr val="000000"/>
                          </a:solidFill>
                          <a:effectLst/>
                          <a:latin typeface="Calibri" pitchFamily="34" charset="0"/>
                          <a:ea typeface="MS PGothic" pitchFamily="34" charset="-128"/>
                        </a:rPr>
                        <a:t> </a:t>
                      </a:r>
                    </a:p>
                  </a:txBody>
                  <a:tcPr marL="3672" marR="3672" marT="367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AT" sz="1400" b="0" i="0" u="none" strike="noStrike" cap="none" normalizeH="0" baseline="0" smtClean="0">
                          <a:ln>
                            <a:noFill/>
                          </a:ln>
                          <a:solidFill>
                            <a:srgbClr val="000000"/>
                          </a:solidFill>
                          <a:effectLst/>
                          <a:latin typeface="Calibri" pitchFamily="34" charset="0"/>
                          <a:ea typeface="MS PGothic" pitchFamily="34" charset="-128"/>
                        </a:rPr>
                        <a:t> </a:t>
                      </a:r>
                    </a:p>
                  </a:txBody>
                  <a:tcPr marL="3672" marR="3672" marT="367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AT" sz="1400" b="0" i="0" u="none" strike="noStrike" cap="none" normalizeH="0" baseline="0" smtClean="0">
                          <a:ln>
                            <a:noFill/>
                          </a:ln>
                          <a:solidFill>
                            <a:srgbClr val="000000"/>
                          </a:solidFill>
                          <a:effectLst/>
                          <a:latin typeface="Calibri" pitchFamily="34" charset="0"/>
                          <a:ea typeface="MS PGothic" pitchFamily="34" charset="-128"/>
                        </a:rPr>
                        <a:t>Staff has a common understanding about goals and to do</a:t>
                      </a:r>
                      <a:r>
                        <a:rPr kumimoji="0" lang="de-AT" altLang="es-ES" sz="1400" b="0" i="0" u="none" strike="noStrike" cap="none" normalizeH="0" baseline="0" smtClean="0">
                          <a:ln>
                            <a:noFill/>
                          </a:ln>
                          <a:solidFill>
                            <a:srgbClr val="000000"/>
                          </a:solidFill>
                          <a:effectLst/>
                          <a:latin typeface="Calibri" pitchFamily="34" charset="0"/>
                          <a:ea typeface="MS PGothic" pitchFamily="34" charset="-128"/>
                        </a:rPr>
                        <a:t>‘</a:t>
                      </a:r>
                      <a:r>
                        <a:rPr kumimoji="0" lang="de-AT" sz="1400" b="0" i="0" u="none" strike="noStrike" cap="none" normalizeH="0" baseline="0" smtClean="0">
                          <a:ln>
                            <a:noFill/>
                          </a:ln>
                          <a:solidFill>
                            <a:srgbClr val="000000"/>
                          </a:solidFill>
                          <a:effectLst/>
                          <a:latin typeface="Calibri" pitchFamily="34" charset="0"/>
                          <a:ea typeface="MS PGothic" pitchFamily="34" charset="-128"/>
                        </a:rPr>
                        <a:t>s in an EnMS</a:t>
                      </a:r>
                    </a:p>
                  </a:txBody>
                  <a:tcPr marL="3672" marR="3672" marT="367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AT" sz="1400" b="0" i="0" u="none" strike="noStrike" cap="none" normalizeH="0" baseline="0" smtClean="0">
                          <a:ln>
                            <a:noFill/>
                          </a:ln>
                          <a:solidFill>
                            <a:srgbClr val="000000"/>
                          </a:solidFill>
                          <a:effectLst/>
                          <a:latin typeface="Calibri" pitchFamily="34" charset="0"/>
                          <a:ea typeface="MS PGothic" pitchFamily="34" charset="-128"/>
                        </a:rPr>
                        <a:t>3.1 Work place description</a:t>
                      </a:r>
                    </a:p>
                  </a:txBody>
                  <a:tcPr marL="3672" marR="3672" marT="367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8418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AT" sz="1400" b="0" i="0" u="none" strike="noStrike" cap="none" normalizeH="0" baseline="0" smtClean="0">
                          <a:ln>
                            <a:noFill/>
                          </a:ln>
                          <a:solidFill>
                            <a:srgbClr val="000000"/>
                          </a:solidFill>
                          <a:effectLst/>
                          <a:latin typeface="Calibri" pitchFamily="34" charset="0"/>
                          <a:ea typeface="MS PGothic" pitchFamily="34" charset="-128"/>
                        </a:rPr>
                        <a:t> </a:t>
                      </a:r>
                    </a:p>
                  </a:txBody>
                  <a:tcPr marL="3672" marR="3672" marT="367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AT" sz="1400" b="0" i="0" u="none" strike="noStrike" cap="none" normalizeH="0" baseline="0" smtClean="0">
                          <a:ln>
                            <a:noFill/>
                          </a:ln>
                          <a:solidFill>
                            <a:srgbClr val="000000"/>
                          </a:solidFill>
                          <a:effectLst/>
                          <a:latin typeface="Calibri" pitchFamily="34" charset="0"/>
                          <a:ea typeface="MS PGothic" pitchFamily="34" charset="-128"/>
                        </a:rPr>
                        <a:t> </a:t>
                      </a:r>
                    </a:p>
                  </a:txBody>
                  <a:tcPr marL="3672" marR="3672" marT="367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AT" sz="1400" b="0" i="0" u="none" strike="noStrike" cap="none" normalizeH="0" baseline="0" smtClean="0">
                          <a:ln>
                            <a:noFill/>
                          </a:ln>
                          <a:solidFill>
                            <a:srgbClr val="000000"/>
                          </a:solidFill>
                          <a:effectLst/>
                          <a:latin typeface="Calibri" pitchFamily="34" charset="0"/>
                          <a:ea typeface="MS PGothic" pitchFamily="34" charset="-128"/>
                        </a:rPr>
                        <a:t>Process instruction to develop and update energy policy</a:t>
                      </a:r>
                    </a:p>
                  </a:txBody>
                  <a:tcPr marL="3672" marR="3672" marT="367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AT" sz="1400" b="0" i="0" u="none" strike="noStrike" cap="none" normalizeH="0" baseline="0" smtClean="0">
                          <a:ln>
                            <a:noFill/>
                          </a:ln>
                          <a:solidFill>
                            <a:srgbClr val="000000"/>
                          </a:solidFill>
                          <a:effectLst/>
                          <a:latin typeface="Calibri" pitchFamily="34" charset="0"/>
                          <a:ea typeface="MS PGothic" pitchFamily="34" charset="-128"/>
                        </a:rPr>
                        <a:t>1.2 PI energy policy</a:t>
                      </a:r>
                    </a:p>
                  </a:txBody>
                  <a:tcPr marL="3672" marR="3672" marT="367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8418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AT" sz="1400" b="0" i="0" u="none" strike="noStrike" cap="none" normalizeH="0" baseline="0" smtClean="0">
                          <a:ln>
                            <a:noFill/>
                          </a:ln>
                          <a:solidFill>
                            <a:srgbClr val="000000"/>
                          </a:solidFill>
                          <a:effectLst/>
                          <a:latin typeface="Calibri" pitchFamily="34" charset="0"/>
                          <a:ea typeface="MS PGothic" pitchFamily="34" charset="-128"/>
                        </a:rPr>
                        <a:t> </a:t>
                      </a:r>
                    </a:p>
                  </a:txBody>
                  <a:tcPr marL="3672" marR="3672" marT="367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AT" sz="1400" b="0" i="0" u="none" strike="noStrike" cap="none" normalizeH="0" baseline="0" smtClean="0">
                          <a:ln>
                            <a:noFill/>
                          </a:ln>
                          <a:solidFill>
                            <a:srgbClr val="000000"/>
                          </a:solidFill>
                          <a:effectLst/>
                          <a:latin typeface="Calibri" pitchFamily="34" charset="0"/>
                          <a:ea typeface="MS PGothic" pitchFamily="34" charset="-128"/>
                        </a:rPr>
                        <a:t> </a:t>
                      </a:r>
                    </a:p>
                  </a:txBody>
                  <a:tcPr marL="3672" marR="3672" marT="367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AT" sz="1400" b="0" i="0" u="none" strike="noStrike" cap="none" normalizeH="0" baseline="0" smtClean="0">
                          <a:ln>
                            <a:noFill/>
                          </a:ln>
                          <a:solidFill>
                            <a:srgbClr val="000000"/>
                          </a:solidFill>
                          <a:effectLst/>
                          <a:latin typeface="Calibri" pitchFamily="34" charset="0"/>
                          <a:ea typeface="MS PGothic" pitchFamily="34" charset="-128"/>
                        </a:rPr>
                        <a:t>Develop and update energy policy</a:t>
                      </a:r>
                    </a:p>
                  </a:txBody>
                  <a:tcPr marL="3672" marR="3672" marT="367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AT" sz="1400" b="0" i="0" u="none" strike="noStrike" cap="none" normalizeH="0" baseline="0" smtClean="0">
                          <a:ln>
                            <a:noFill/>
                          </a:ln>
                          <a:solidFill>
                            <a:srgbClr val="000000"/>
                          </a:solidFill>
                          <a:effectLst/>
                          <a:latin typeface="Calibri" pitchFamily="34" charset="0"/>
                          <a:ea typeface="MS PGothic" pitchFamily="34" charset="-128"/>
                        </a:rPr>
                        <a:t>1.1 energy policy</a:t>
                      </a:r>
                    </a:p>
                  </a:txBody>
                  <a:tcPr marL="3672" marR="3672" marT="367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8418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AT" sz="1400" b="0" i="0" u="none" strike="noStrike" cap="none" normalizeH="0" baseline="0" smtClean="0">
                          <a:ln>
                            <a:noFill/>
                          </a:ln>
                          <a:solidFill>
                            <a:srgbClr val="000000"/>
                          </a:solidFill>
                          <a:effectLst/>
                          <a:latin typeface="Calibri" pitchFamily="34" charset="0"/>
                          <a:ea typeface="MS PGothic" pitchFamily="34" charset="-128"/>
                        </a:rPr>
                        <a:t> </a:t>
                      </a:r>
                    </a:p>
                  </a:txBody>
                  <a:tcPr marL="3672" marR="3672" marT="367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AT" sz="1400" b="0" i="0" u="none" strike="noStrike" cap="none" normalizeH="0" baseline="0" smtClean="0">
                          <a:ln>
                            <a:noFill/>
                          </a:ln>
                          <a:solidFill>
                            <a:srgbClr val="000000"/>
                          </a:solidFill>
                          <a:effectLst/>
                          <a:latin typeface="Calibri" pitchFamily="34" charset="0"/>
                          <a:ea typeface="MS PGothic" pitchFamily="34" charset="-128"/>
                        </a:rPr>
                        <a:t> </a:t>
                      </a:r>
                    </a:p>
                  </a:txBody>
                  <a:tcPr marL="3672" marR="3672" marT="367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AT" sz="1400" b="0" i="0" u="none" strike="noStrike" cap="none" normalizeH="0" baseline="0" smtClean="0">
                          <a:ln>
                            <a:noFill/>
                          </a:ln>
                          <a:solidFill>
                            <a:srgbClr val="000000"/>
                          </a:solidFill>
                          <a:effectLst/>
                          <a:latin typeface="Calibri" pitchFamily="34" charset="0"/>
                          <a:ea typeface="MS PGothic" pitchFamily="34" charset="-128"/>
                        </a:rPr>
                        <a:t> </a:t>
                      </a:r>
                    </a:p>
                  </a:txBody>
                  <a:tcPr marL="3672" marR="3672" marT="367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AT" sz="1400" b="0" i="0" u="none" strike="noStrike" cap="none" normalizeH="0" baseline="0" smtClean="0">
                          <a:ln>
                            <a:noFill/>
                          </a:ln>
                          <a:solidFill>
                            <a:srgbClr val="000000"/>
                          </a:solidFill>
                          <a:effectLst/>
                          <a:latin typeface="Calibri" pitchFamily="34" charset="0"/>
                          <a:ea typeface="MS PGothic" pitchFamily="34" charset="-128"/>
                        </a:rPr>
                        <a:t> </a:t>
                      </a:r>
                    </a:p>
                  </a:txBody>
                  <a:tcPr marL="3672" marR="3672" marT="367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3042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AT" sz="1400" b="0" i="0" u="none" strike="noStrike" cap="none" normalizeH="0" baseline="0" smtClean="0">
                          <a:ln>
                            <a:noFill/>
                          </a:ln>
                          <a:solidFill>
                            <a:srgbClr val="000000"/>
                          </a:solidFill>
                          <a:effectLst/>
                          <a:latin typeface="Calibri" pitchFamily="34" charset="0"/>
                          <a:ea typeface="MS PGothic" pitchFamily="34" charset="-128"/>
                        </a:rPr>
                        <a:t>2.1</a:t>
                      </a:r>
                    </a:p>
                  </a:txBody>
                  <a:tcPr marL="3672" marR="3672" marT="367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AT" sz="1400" b="0" i="0" u="none" strike="noStrike" cap="none" normalizeH="0" baseline="0" smtClean="0">
                          <a:ln>
                            <a:noFill/>
                          </a:ln>
                          <a:solidFill>
                            <a:srgbClr val="000000"/>
                          </a:solidFill>
                          <a:effectLst/>
                          <a:latin typeface="Calibri" pitchFamily="34" charset="0"/>
                          <a:ea typeface="MS PGothic" pitchFamily="34" charset="-128"/>
                        </a:rPr>
                        <a:t>Initial review and </a:t>
                      </a:r>
                    </a:p>
                  </a:txBody>
                  <a:tcPr marL="3672" marR="3672" marT="367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AT" sz="1400" b="0" i="0" u="none" strike="noStrike" cap="none" normalizeH="0" baseline="0" smtClean="0">
                          <a:ln>
                            <a:noFill/>
                          </a:ln>
                          <a:solidFill>
                            <a:srgbClr val="000000"/>
                          </a:solidFill>
                          <a:effectLst/>
                          <a:latin typeface="Calibri" pitchFamily="34" charset="0"/>
                          <a:ea typeface="MS PGothic" pitchFamily="34" charset="-128"/>
                        </a:rPr>
                        <a:t>Process instruction to collect and measure data</a:t>
                      </a:r>
                    </a:p>
                  </a:txBody>
                  <a:tcPr marL="3672" marR="3672" marT="367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AT" sz="1400" b="0" i="0" u="none" strike="noStrike" cap="none" normalizeH="0" baseline="0" smtClean="0">
                          <a:ln>
                            <a:noFill/>
                          </a:ln>
                          <a:solidFill>
                            <a:srgbClr val="000000"/>
                          </a:solidFill>
                          <a:effectLst/>
                          <a:latin typeface="Calibri" pitchFamily="34" charset="0"/>
                          <a:ea typeface="MS PGothic" pitchFamily="34" charset="-128"/>
                        </a:rPr>
                        <a:t>2.1.1 PI review</a:t>
                      </a:r>
                    </a:p>
                  </a:txBody>
                  <a:tcPr marL="3672" marR="3672" marT="367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3042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AT" sz="1400" b="0" i="0" u="none" strike="noStrike" cap="none" normalizeH="0" baseline="0" smtClean="0">
                          <a:ln>
                            <a:noFill/>
                          </a:ln>
                          <a:solidFill>
                            <a:srgbClr val="000000"/>
                          </a:solidFill>
                          <a:effectLst/>
                          <a:latin typeface="Calibri" pitchFamily="34" charset="0"/>
                          <a:ea typeface="MS PGothic" pitchFamily="34" charset="-128"/>
                        </a:rPr>
                        <a:t> </a:t>
                      </a:r>
                    </a:p>
                  </a:txBody>
                  <a:tcPr marL="3672" marR="3672" marT="367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AT" sz="1400" b="0" i="0" u="none" strike="noStrike" cap="none" normalizeH="0" baseline="0" smtClean="0">
                          <a:ln>
                            <a:noFill/>
                          </a:ln>
                          <a:solidFill>
                            <a:srgbClr val="000000"/>
                          </a:solidFill>
                          <a:effectLst/>
                          <a:latin typeface="Calibri" pitchFamily="34" charset="0"/>
                          <a:ea typeface="MS PGothic" pitchFamily="34" charset="-128"/>
                        </a:rPr>
                        <a:t>relevant areas</a:t>
                      </a:r>
                    </a:p>
                  </a:txBody>
                  <a:tcPr marL="3672" marR="3672" marT="367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AT" sz="1400" b="0" i="0" u="none" strike="noStrike" cap="none" normalizeH="0" baseline="0" smtClean="0">
                          <a:ln>
                            <a:noFill/>
                          </a:ln>
                          <a:solidFill>
                            <a:srgbClr val="000000"/>
                          </a:solidFill>
                          <a:effectLst/>
                          <a:latin typeface="Calibri" pitchFamily="34" charset="0"/>
                          <a:ea typeface="MS PGothic" pitchFamily="34" charset="-128"/>
                        </a:rPr>
                        <a:t>Measuring significant energy consumers</a:t>
                      </a:r>
                    </a:p>
                  </a:txBody>
                  <a:tcPr marL="3672" marR="3672" marT="367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AT" sz="1400" b="0" i="0" u="none" strike="noStrike" cap="none" normalizeH="0" baseline="0" smtClean="0">
                          <a:ln>
                            <a:noFill/>
                          </a:ln>
                          <a:solidFill>
                            <a:srgbClr val="000000"/>
                          </a:solidFill>
                          <a:effectLst/>
                          <a:latin typeface="Calibri" pitchFamily="34" charset="0"/>
                          <a:ea typeface="MS PGothic" pitchFamily="34" charset="-128"/>
                        </a:rPr>
                        <a:t>2.1.2 relevant energy consumers</a:t>
                      </a:r>
                    </a:p>
                  </a:txBody>
                  <a:tcPr marL="3672" marR="3672" marT="367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3042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AT" sz="1400" b="0" i="0" u="none" strike="noStrike" cap="none" normalizeH="0" baseline="0" smtClean="0">
                          <a:ln>
                            <a:noFill/>
                          </a:ln>
                          <a:solidFill>
                            <a:srgbClr val="000000"/>
                          </a:solidFill>
                          <a:effectLst/>
                          <a:latin typeface="Calibri" pitchFamily="34" charset="0"/>
                          <a:ea typeface="MS PGothic" pitchFamily="34" charset="-128"/>
                        </a:rPr>
                        <a:t> </a:t>
                      </a:r>
                    </a:p>
                  </a:txBody>
                  <a:tcPr marL="3672" marR="3672" marT="367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AT" sz="1400" b="0" i="0" u="none" strike="noStrike" cap="none" normalizeH="0" baseline="0" smtClean="0">
                          <a:ln>
                            <a:noFill/>
                          </a:ln>
                          <a:solidFill>
                            <a:srgbClr val="000000"/>
                          </a:solidFill>
                          <a:effectLst/>
                          <a:latin typeface="Calibri" pitchFamily="34" charset="0"/>
                          <a:ea typeface="MS PGothic" pitchFamily="34" charset="-128"/>
                        </a:rPr>
                        <a:t> </a:t>
                      </a:r>
                    </a:p>
                  </a:txBody>
                  <a:tcPr marL="3672" marR="3672" marT="367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AT" sz="1400" b="0" i="0" u="none" strike="noStrike" cap="none" normalizeH="0" baseline="0" smtClean="0">
                          <a:ln>
                            <a:noFill/>
                          </a:ln>
                          <a:solidFill>
                            <a:srgbClr val="000000"/>
                          </a:solidFill>
                          <a:effectLst/>
                          <a:latin typeface="Calibri" pitchFamily="34" charset="0"/>
                          <a:ea typeface="MS PGothic" pitchFamily="34" charset="-128"/>
                        </a:rPr>
                        <a:t>Plan of energy consumers in sewage plant</a:t>
                      </a:r>
                    </a:p>
                  </a:txBody>
                  <a:tcPr marL="3672" marR="3672" marT="367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sv-SE" sz="1400" b="0" i="0" u="none" strike="noStrike" cap="none" normalizeH="0" baseline="0" smtClean="0">
                          <a:ln>
                            <a:noFill/>
                          </a:ln>
                          <a:solidFill>
                            <a:srgbClr val="000000"/>
                          </a:solidFill>
                          <a:effectLst/>
                          <a:latin typeface="Calibri" pitchFamily="34" charset="0"/>
                          <a:ea typeface="MS PGothic" pitchFamily="34" charset="-128"/>
                        </a:rPr>
                        <a:t>2.1.3 Sewage plant Bad Eisenkappel</a:t>
                      </a:r>
                    </a:p>
                  </a:txBody>
                  <a:tcPr marL="3672" marR="3672" marT="367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3042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AT" sz="1400" b="0" i="0" u="none" strike="noStrike" cap="none" normalizeH="0" baseline="0" smtClean="0">
                          <a:ln>
                            <a:noFill/>
                          </a:ln>
                          <a:solidFill>
                            <a:srgbClr val="000000"/>
                          </a:solidFill>
                          <a:effectLst/>
                          <a:latin typeface="Calibri" pitchFamily="34" charset="0"/>
                          <a:ea typeface="MS PGothic" pitchFamily="34" charset="-128"/>
                        </a:rPr>
                        <a:t> </a:t>
                      </a:r>
                    </a:p>
                  </a:txBody>
                  <a:tcPr marL="3672" marR="3672" marT="367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AT" sz="1400" b="0" i="0" u="none" strike="noStrike" cap="none" normalizeH="0" baseline="0" smtClean="0">
                          <a:ln>
                            <a:noFill/>
                          </a:ln>
                          <a:solidFill>
                            <a:srgbClr val="000000"/>
                          </a:solidFill>
                          <a:effectLst/>
                          <a:latin typeface="Calibri" pitchFamily="34" charset="0"/>
                          <a:ea typeface="MS PGothic" pitchFamily="34" charset="-128"/>
                        </a:rPr>
                        <a:t> </a:t>
                      </a:r>
                    </a:p>
                  </a:txBody>
                  <a:tcPr marL="3672" marR="3672" marT="367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AT" sz="1400" b="0" i="0" u="none" strike="noStrike" cap="none" normalizeH="0" baseline="0" smtClean="0">
                          <a:ln>
                            <a:noFill/>
                          </a:ln>
                          <a:solidFill>
                            <a:srgbClr val="000000"/>
                          </a:solidFill>
                          <a:effectLst/>
                          <a:latin typeface="Calibri" pitchFamily="34" charset="0"/>
                          <a:ea typeface="MS PGothic" pitchFamily="34" charset="-128"/>
                        </a:rPr>
                        <a:t>Overview of measurements installed</a:t>
                      </a:r>
                    </a:p>
                  </a:txBody>
                  <a:tcPr marL="3672" marR="3672" marT="367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AT" sz="1400" b="0" i="0" u="none" strike="noStrike" cap="none" normalizeH="0" baseline="0" smtClean="0">
                          <a:ln>
                            <a:noFill/>
                          </a:ln>
                          <a:solidFill>
                            <a:srgbClr val="000000"/>
                          </a:solidFill>
                          <a:effectLst/>
                          <a:latin typeface="Calibri" pitchFamily="34" charset="0"/>
                          <a:ea typeface="MS PGothic" pitchFamily="34" charset="-128"/>
                        </a:rPr>
                        <a:t>2.1.4 list of measurements.xls</a:t>
                      </a:r>
                    </a:p>
                  </a:txBody>
                  <a:tcPr marL="3672" marR="3672" marT="367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3042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AT" sz="1400" b="0" i="0" u="none" strike="noStrike" cap="none" normalizeH="0" baseline="0" smtClean="0">
                          <a:ln>
                            <a:noFill/>
                          </a:ln>
                          <a:solidFill>
                            <a:srgbClr val="000000"/>
                          </a:solidFill>
                          <a:effectLst/>
                          <a:latin typeface="Calibri" pitchFamily="34" charset="0"/>
                          <a:ea typeface="MS PGothic" pitchFamily="34" charset="-128"/>
                        </a:rPr>
                        <a:t> </a:t>
                      </a:r>
                    </a:p>
                  </a:txBody>
                  <a:tcPr marL="3672" marR="3672" marT="367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AT" sz="1400" b="0" i="0" u="none" strike="noStrike" cap="none" normalizeH="0" baseline="0" smtClean="0">
                          <a:ln>
                            <a:noFill/>
                          </a:ln>
                          <a:solidFill>
                            <a:srgbClr val="000000"/>
                          </a:solidFill>
                          <a:effectLst/>
                          <a:latin typeface="Calibri" pitchFamily="34" charset="0"/>
                          <a:ea typeface="MS PGothic" pitchFamily="34" charset="-128"/>
                        </a:rPr>
                        <a:t> </a:t>
                      </a:r>
                    </a:p>
                  </a:txBody>
                  <a:tcPr marL="3672" marR="3672" marT="367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AT" sz="1400" b="0" i="0" u="none" strike="noStrike" cap="none" normalizeH="0" baseline="0" smtClean="0">
                          <a:ln>
                            <a:noFill/>
                          </a:ln>
                          <a:solidFill>
                            <a:srgbClr val="000000"/>
                          </a:solidFill>
                          <a:effectLst/>
                          <a:latin typeface="Calibri" pitchFamily="34" charset="0"/>
                          <a:ea typeface="MS PGothic" pitchFamily="34" charset="-128"/>
                        </a:rPr>
                        <a:t>Energy consumption of the municipality Bad Eisenkappel</a:t>
                      </a:r>
                    </a:p>
                  </a:txBody>
                  <a:tcPr marL="3672" marR="3672" marT="367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AT" sz="1400" b="0" i="0" u="none" strike="noStrike" cap="none" normalizeH="0" baseline="0" smtClean="0">
                          <a:ln>
                            <a:noFill/>
                          </a:ln>
                          <a:solidFill>
                            <a:srgbClr val="000000"/>
                          </a:solidFill>
                          <a:effectLst/>
                          <a:latin typeface="Calibri" pitchFamily="34" charset="0"/>
                          <a:ea typeface="MS PGothic" pitchFamily="34" charset="-128"/>
                        </a:rPr>
                        <a:t>2.1.5 energy consumption-municipality-2011.xls</a:t>
                      </a:r>
                    </a:p>
                  </a:txBody>
                  <a:tcPr marL="3672" marR="3672" marT="367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3042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AT" sz="1400" b="0" i="0" u="none" strike="noStrike" cap="none" normalizeH="0" baseline="0" smtClean="0">
                          <a:ln>
                            <a:noFill/>
                          </a:ln>
                          <a:solidFill>
                            <a:srgbClr val="000000"/>
                          </a:solidFill>
                          <a:effectLst/>
                          <a:latin typeface="Calibri" pitchFamily="34" charset="0"/>
                          <a:ea typeface="MS PGothic" pitchFamily="34" charset="-128"/>
                        </a:rPr>
                        <a:t> </a:t>
                      </a:r>
                    </a:p>
                  </a:txBody>
                  <a:tcPr marL="3672" marR="3672" marT="367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AT" sz="1400" b="0" i="0" u="none" strike="noStrike" cap="none" normalizeH="0" baseline="0" smtClean="0">
                          <a:ln>
                            <a:noFill/>
                          </a:ln>
                          <a:solidFill>
                            <a:srgbClr val="000000"/>
                          </a:solidFill>
                          <a:effectLst/>
                          <a:latin typeface="Calibri" pitchFamily="34" charset="0"/>
                          <a:ea typeface="MS PGothic" pitchFamily="34" charset="-128"/>
                        </a:rPr>
                        <a:t> </a:t>
                      </a:r>
                    </a:p>
                  </a:txBody>
                  <a:tcPr marL="3672" marR="3672" marT="367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AT" sz="1400" b="0" i="0" u="none" strike="noStrike" cap="none" normalizeH="0" baseline="0" smtClean="0">
                          <a:ln>
                            <a:noFill/>
                          </a:ln>
                          <a:solidFill>
                            <a:srgbClr val="000000"/>
                          </a:solidFill>
                          <a:effectLst/>
                          <a:latin typeface="Calibri" pitchFamily="34" charset="0"/>
                          <a:ea typeface="MS PGothic" pitchFamily="34" charset="-128"/>
                        </a:rPr>
                        <a:t>Driver for energy consumption of significant energy consumers</a:t>
                      </a:r>
                    </a:p>
                  </a:txBody>
                  <a:tcPr marL="3672" marR="3672" marT="367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AT" sz="1400" b="0" i="0" u="none" strike="noStrike" cap="none" normalizeH="0" baseline="0" smtClean="0">
                          <a:ln>
                            <a:noFill/>
                          </a:ln>
                          <a:solidFill>
                            <a:srgbClr val="000000"/>
                          </a:solidFill>
                          <a:effectLst/>
                          <a:latin typeface="Calibri" pitchFamily="34" charset="0"/>
                          <a:ea typeface="MS PGothic" pitchFamily="34" charset="-128"/>
                        </a:rPr>
                        <a:t>2.1.6 Driver Bad Eisenkappel.xls</a:t>
                      </a:r>
                    </a:p>
                  </a:txBody>
                  <a:tcPr marL="3672" marR="3672" marT="367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8418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AT" sz="1400" b="0" i="0" u="none" strike="noStrike" cap="none" normalizeH="0" baseline="0" smtClean="0">
                          <a:ln>
                            <a:noFill/>
                          </a:ln>
                          <a:solidFill>
                            <a:srgbClr val="000000"/>
                          </a:solidFill>
                          <a:effectLst/>
                          <a:latin typeface="Calibri" pitchFamily="34" charset="0"/>
                          <a:ea typeface="MS PGothic" pitchFamily="34" charset="-128"/>
                        </a:rPr>
                        <a:t> </a:t>
                      </a:r>
                    </a:p>
                  </a:txBody>
                  <a:tcPr marL="3672" marR="3672" marT="367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AT" sz="1400" b="0" i="0" u="none" strike="noStrike" cap="none" normalizeH="0" baseline="0" smtClean="0">
                          <a:ln>
                            <a:noFill/>
                          </a:ln>
                          <a:solidFill>
                            <a:srgbClr val="000000"/>
                          </a:solidFill>
                          <a:effectLst/>
                          <a:latin typeface="Calibri" pitchFamily="34" charset="0"/>
                          <a:ea typeface="MS PGothic" pitchFamily="34" charset="-128"/>
                        </a:rPr>
                        <a:t> </a:t>
                      </a:r>
                    </a:p>
                  </a:txBody>
                  <a:tcPr marL="3672" marR="3672" marT="367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AT" sz="1400" b="0" i="0" u="none" strike="noStrike" cap="none" normalizeH="0" baseline="0" smtClean="0">
                          <a:ln>
                            <a:noFill/>
                          </a:ln>
                          <a:solidFill>
                            <a:srgbClr val="000000"/>
                          </a:solidFill>
                          <a:effectLst/>
                          <a:latin typeface="Calibri" pitchFamily="34" charset="0"/>
                          <a:ea typeface="MS PGothic" pitchFamily="34" charset="-128"/>
                        </a:rPr>
                        <a:t>Template to insert measurements</a:t>
                      </a:r>
                    </a:p>
                  </a:txBody>
                  <a:tcPr marL="3672" marR="3672" marT="367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AT" sz="1400" b="0" i="0" u="none" strike="noStrike" cap="none" normalizeH="0" baseline="0" smtClean="0">
                          <a:ln>
                            <a:noFill/>
                          </a:ln>
                          <a:solidFill>
                            <a:srgbClr val="000000"/>
                          </a:solidFill>
                          <a:effectLst/>
                          <a:latin typeface="Calibri" pitchFamily="34" charset="0"/>
                          <a:ea typeface="MS PGothic" pitchFamily="34" charset="-128"/>
                        </a:rPr>
                        <a:t>2.1.7 meter readings.xls</a:t>
                      </a:r>
                    </a:p>
                  </a:txBody>
                  <a:tcPr marL="3672" marR="3672" marT="367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1580" name="Slide Number Placeholder 3"/>
          <p:cNvSpPr>
            <a:spLocks noGrp="1"/>
          </p:cNvSpPr>
          <p:nvPr>
            <p:ph type="sldNum" sz="quarter" idx="12"/>
          </p:nvPr>
        </p:nvSpPr>
        <p:spPr>
          <a:noFill/>
        </p:spPr>
        <p:txBody>
          <a:bodyPr/>
          <a:lstStyle/>
          <a:p>
            <a:fld id="{965F2664-0428-4DD9-BA5F-F296A445CA72}" type="slidenum">
              <a:rPr lang="en-GB" smtClean="0">
                <a:latin typeface="Arial" charset="0"/>
              </a:rPr>
              <a:pPr/>
              <a:t>16</a:t>
            </a:fld>
            <a:endParaRPr lang="en-GB" smtClean="0">
              <a:latin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7"/>
          <p:cNvSpPr txBox="1">
            <a:spLocks noChangeArrowheads="1"/>
          </p:cNvSpPr>
          <p:nvPr/>
        </p:nvSpPr>
        <p:spPr bwMode="auto">
          <a:xfrm>
            <a:off x="609600" y="1060450"/>
            <a:ext cx="8382000" cy="4478338"/>
          </a:xfrm>
          <a:prstGeom prst="rect">
            <a:avLst/>
          </a:prstGeom>
          <a:noFill/>
          <a:ln w="9525">
            <a:noFill/>
            <a:miter lim="800000"/>
            <a:headEnd/>
            <a:tailEnd/>
          </a:ln>
        </p:spPr>
        <p:txBody>
          <a:bodyPr>
            <a:spAutoFit/>
          </a:bodyPr>
          <a:lstStyle/>
          <a:p>
            <a:pPr marL="444500" indent="-444500" eaLnBrk="0" hangingPunct="0">
              <a:spcBef>
                <a:spcPct val="50000"/>
              </a:spcBef>
              <a:buFont typeface="Wingdings" pitchFamily="2" charset="2"/>
              <a:buChar char="§"/>
            </a:pPr>
            <a:r>
              <a:rPr lang="en-GB" altLang="zh-CN" sz="2200">
                <a:solidFill>
                  <a:srgbClr val="3B3D3C"/>
                </a:solidFill>
                <a:ea typeface="SimSun" pitchFamily="2" charset="-122"/>
                <a:sym typeface="Wingdings" pitchFamily="2" charset="2"/>
              </a:rPr>
              <a:t>No training available on energy efficiency topics!</a:t>
            </a:r>
          </a:p>
          <a:p>
            <a:pPr marL="444500" indent="-444500" eaLnBrk="0" hangingPunct="0">
              <a:spcBef>
                <a:spcPct val="50000"/>
              </a:spcBef>
              <a:buFont typeface="Wingdings" pitchFamily="2" charset="2"/>
              <a:buChar char="§"/>
            </a:pPr>
            <a:endParaRPr lang="en-GB" altLang="zh-CN" sz="2200">
              <a:solidFill>
                <a:srgbClr val="3B3D3C"/>
              </a:solidFill>
              <a:ea typeface="SimSun" pitchFamily="2" charset="-122"/>
              <a:sym typeface="Wingdings" pitchFamily="2" charset="2"/>
            </a:endParaRPr>
          </a:p>
          <a:p>
            <a:pPr marL="444500" indent="-444500" eaLnBrk="0" hangingPunct="0">
              <a:spcBef>
                <a:spcPct val="50000"/>
              </a:spcBef>
              <a:buFont typeface="Wingdings" pitchFamily="2" charset="2"/>
              <a:buChar char="§"/>
            </a:pPr>
            <a:r>
              <a:rPr lang="en-GB" altLang="zh-CN" sz="2200">
                <a:solidFill>
                  <a:srgbClr val="3B3D3C"/>
                </a:solidFill>
                <a:ea typeface="SimSun" pitchFamily="2" charset="-122"/>
                <a:sym typeface="Wingdings" pitchFamily="2" charset="2"/>
              </a:rPr>
              <a:t>Awareness raising covers staff and inhabitants of Bad Eisenkappel</a:t>
            </a:r>
          </a:p>
          <a:p>
            <a:pPr marL="901700" lvl="1" indent="-444500" eaLnBrk="0" hangingPunct="0">
              <a:spcBef>
                <a:spcPct val="50000"/>
              </a:spcBef>
              <a:buFont typeface="Wingdings" pitchFamily="2" charset="2"/>
              <a:buChar char="§"/>
            </a:pPr>
            <a:r>
              <a:rPr lang="en-GB" altLang="zh-CN" sz="2200">
                <a:solidFill>
                  <a:srgbClr val="3B3D3C"/>
                </a:solidFill>
                <a:ea typeface="SimSun" pitchFamily="2" charset="-122"/>
                <a:sym typeface="Wingdings" pitchFamily="2" charset="2"/>
              </a:rPr>
              <a:t>Future days</a:t>
            </a:r>
          </a:p>
          <a:p>
            <a:pPr marL="901700" lvl="1" indent="-444500" eaLnBrk="0" hangingPunct="0">
              <a:spcBef>
                <a:spcPct val="50000"/>
              </a:spcBef>
              <a:buFont typeface="Wingdings" pitchFamily="2" charset="2"/>
              <a:buChar char="§"/>
            </a:pPr>
            <a:r>
              <a:rPr lang="en-GB" altLang="zh-CN" sz="2200">
                <a:solidFill>
                  <a:srgbClr val="3B3D3C"/>
                </a:solidFill>
                <a:ea typeface="SimSun" pitchFamily="2" charset="-122"/>
                <a:sym typeface="Wingdings" pitchFamily="2" charset="2"/>
              </a:rPr>
              <a:t>Survey about habits in private households</a:t>
            </a:r>
          </a:p>
          <a:p>
            <a:pPr marL="901700" lvl="1" indent="-444500" eaLnBrk="0" hangingPunct="0">
              <a:spcBef>
                <a:spcPct val="50000"/>
              </a:spcBef>
              <a:buFont typeface="Wingdings" pitchFamily="2" charset="2"/>
              <a:buChar char="§"/>
            </a:pPr>
            <a:r>
              <a:rPr lang="en-GB" altLang="zh-CN" sz="2200">
                <a:solidFill>
                  <a:srgbClr val="3B3D3C"/>
                </a:solidFill>
                <a:ea typeface="SimSun" pitchFamily="2" charset="-122"/>
                <a:sym typeface="Wingdings" pitchFamily="2" charset="2"/>
              </a:rPr>
              <a:t>Information about activities of the municipality – do good and tell everybody</a:t>
            </a:r>
          </a:p>
          <a:p>
            <a:pPr marL="444500" indent="-444500"/>
            <a:endParaRPr lang="de-DE" b="1"/>
          </a:p>
          <a:p>
            <a:pPr marL="444500" indent="-444500"/>
            <a:endParaRPr lang="de-DE"/>
          </a:p>
          <a:p>
            <a:pPr marL="444500" indent="-444500"/>
            <a:endParaRPr lang="en-GB"/>
          </a:p>
        </p:txBody>
      </p:sp>
      <p:sp>
        <p:nvSpPr>
          <p:cNvPr id="12" name="Rectangle 2"/>
          <p:cNvSpPr txBox="1">
            <a:spLocks noChangeArrowheads="1"/>
          </p:cNvSpPr>
          <p:nvPr/>
        </p:nvSpPr>
        <p:spPr bwMode="auto">
          <a:xfrm>
            <a:off x="455613" y="341313"/>
            <a:ext cx="8305800" cy="719137"/>
          </a:xfrm>
          <a:prstGeom prst="rect">
            <a:avLst/>
          </a:prstGeom>
          <a:noFill/>
          <a:ln w="9525">
            <a:noFill/>
            <a:miter lim="800000"/>
            <a:headEnd/>
            <a:tailEnd/>
          </a:ln>
          <a:effectLst/>
        </p:spPr>
        <p:txBody>
          <a:bodyPr lIns="0" tIns="0" rIns="0" bIns="0" anchor="ctr"/>
          <a:lstStyle/>
          <a:p>
            <a:pPr algn="ctr" defTabSz="914400" eaLnBrk="0" hangingPunct="0">
              <a:defRPr/>
            </a:pPr>
            <a:r>
              <a:rPr lang="en-US" altLang="zh-CN" sz="3600" b="1" dirty="0">
                <a:latin typeface="+mj-lt"/>
                <a:ea typeface="+mj-ea"/>
                <a:cs typeface="+mj-cs"/>
              </a:rPr>
              <a:t>Training and awareness raising</a:t>
            </a:r>
          </a:p>
        </p:txBody>
      </p:sp>
      <p:sp>
        <p:nvSpPr>
          <p:cNvPr id="22533" name="Slide Number Placeholder 3"/>
          <p:cNvSpPr>
            <a:spLocks noGrp="1"/>
          </p:cNvSpPr>
          <p:nvPr>
            <p:ph type="sldNum" sz="quarter" idx="12"/>
          </p:nvPr>
        </p:nvSpPr>
        <p:spPr>
          <a:noFill/>
        </p:spPr>
        <p:txBody>
          <a:bodyPr/>
          <a:lstStyle/>
          <a:p>
            <a:fld id="{A5BB1F6E-1A68-4B66-8A63-44BB4D26146E}" type="slidenum">
              <a:rPr lang="en-GB" smtClean="0">
                <a:latin typeface="Arial" charset="0"/>
              </a:rPr>
              <a:pPr/>
              <a:t>17</a:t>
            </a:fld>
            <a:endParaRPr lang="en-GB" smtClean="0">
              <a:latin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8"/>
          <p:cNvSpPr txBox="1">
            <a:spLocks noChangeArrowheads="1"/>
          </p:cNvSpPr>
          <p:nvPr/>
        </p:nvSpPr>
        <p:spPr bwMode="auto">
          <a:xfrm>
            <a:off x="365125" y="1308100"/>
            <a:ext cx="4587875" cy="5308600"/>
          </a:xfrm>
          <a:prstGeom prst="rect">
            <a:avLst/>
          </a:prstGeom>
          <a:noFill/>
          <a:ln w="9525">
            <a:noFill/>
            <a:miter lim="800000"/>
            <a:headEnd/>
            <a:tailEnd/>
          </a:ln>
        </p:spPr>
        <p:txBody>
          <a:bodyPr>
            <a:spAutoFit/>
          </a:bodyPr>
          <a:lstStyle/>
          <a:p>
            <a:pPr marL="444500" indent="-444500" eaLnBrk="0" hangingPunct="0">
              <a:spcBef>
                <a:spcPct val="50000"/>
              </a:spcBef>
              <a:buFont typeface="Wingdings" pitchFamily="2" charset="2"/>
              <a:buChar char="§"/>
              <a:defRPr/>
            </a:pPr>
            <a:r>
              <a:rPr lang="en-GB" altLang="zh-CN" sz="2200" dirty="0">
                <a:solidFill>
                  <a:srgbClr val="3B3D3C"/>
                </a:solidFill>
                <a:latin typeface="+mn-lt"/>
                <a:ea typeface="宋体" pitchFamily="2" charset="-122"/>
                <a:sym typeface="Wingdings" pitchFamily="2" charset="2"/>
              </a:rPr>
              <a:t>Information provided during regular face to face meetings</a:t>
            </a:r>
          </a:p>
          <a:p>
            <a:pPr marL="444500" indent="-444500" eaLnBrk="0" hangingPunct="0">
              <a:spcBef>
                <a:spcPct val="50000"/>
              </a:spcBef>
              <a:buFont typeface="Wingdings" pitchFamily="2" charset="2"/>
              <a:buChar char="§"/>
              <a:defRPr/>
            </a:pPr>
            <a:r>
              <a:rPr lang="en-GB" altLang="zh-CN" sz="2200" dirty="0">
                <a:solidFill>
                  <a:srgbClr val="3B3D3C"/>
                </a:solidFill>
                <a:latin typeface="+mn-lt"/>
                <a:ea typeface="宋体" pitchFamily="2" charset="-122"/>
                <a:sym typeface="Wingdings" pitchFamily="2" charset="2"/>
              </a:rPr>
              <a:t>Ad hoc meetings only in case of unusual consumption patterns</a:t>
            </a:r>
          </a:p>
          <a:p>
            <a:pPr marL="444500" indent="-444500" eaLnBrk="0" hangingPunct="0">
              <a:spcBef>
                <a:spcPct val="50000"/>
              </a:spcBef>
              <a:buFont typeface="Wingdings" pitchFamily="2" charset="2"/>
              <a:buChar char="§"/>
              <a:defRPr/>
            </a:pPr>
            <a:r>
              <a:rPr lang="en-GB" altLang="zh-CN" sz="2200" dirty="0">
                <a:solidFill>
                  <a:srgbClr val="3B3D3C"/>
                </a:solidFill>
                <a:latin typeface="+mn-lt"/>
                <a:ea typeface="宋体" pitchFamily="2" charset="-122"/>
                <a:sym typeface="Wingdings" pitchFamily="2" charset="2"/>
              </a:rPr>
              <a:t>Energy report compiled once per year</a:t>
            </a:r>
          </a:p>
          <a:p>
            <a:pPr marL="444500" indent="-444500" eaLnBrk="0" hangingPunct="0">
              <a:spcBef>
                <a:spcPct val="50000"/>
              </a:spcBef>
              <a:buFont typeface="Wingdings" pitchFamily="2" charset="2"/>
              <a:buChar char="§"/>
              <a:defRPr/>
            </a:pPr>
            <a:r>
              <a:rPr lang="en-GB" altLang="zh-CN" sz="2200" dirty="0">
                <a:solidFill>
                  <a:srgbClr val="3B3D3C"/>
                </a:solidFill>
                <a:latin typeface="+mn-lt"/>
                <a:ea typeface="宋体" pitchFamily="2" charset="-122"/>
                <a:sym typeface="Wingdings" pitchFamily="2" charset="2"/>
              </a:rPr>
              <a:t>The Energy Management Manual published on the homepage of the municipality</a:t>
            </a:r>
          </a:p>
          <a:p>
            <a:pPr>
              <a:defRPr/>
            </a:pPr>
            <a:endParaRPr lang="en-GB" b="1" dirty="0">
              <a:ea typeface="ＭＳ Ｐゴシック" pitchFamily="34" charset="-128"/>
            </a:endParaRPr>
          </a:p>
          <a:p>
            <a:pPr>
              <a:defRPr/>
            </a:pPr>
            <a:endParaRPr lang="en-GB" b="1" dirty="0">
              <a:ea typeface="ＭＳ Ｐゴシック" pitchFamily="34" charset="-128"/>
            </a:endParaRPr>
          </a:p>
          <a:p>
            <a:pPr>
              <a:defRPr/>
            </a:pPr>
            <a:endParaRPr lang="en-GB" dirty="0">
              <a:ea typeface="ＭＳ Ｐゴシック" pitchFamily="34" charset="-128"/>
            </a:endParaRPr>
          </a:p>
          <a:p>
            <a:pPr>
              <a:defRPr/>
            </a:pPr>
            <a:endParaRPr lang="en-GB" b="1" dirty="0">
              <a:ea typeface="ＭＳ Ｐゴシック" pitchFamily="34" charset="-128"/>
            </a:endParaRPr>
          </a:p>
          <a:p>
            <a:pPr>
              <a:defRPr/>
            </a:pPr>
            <a:endParaRPr lang="en-GB" dirty="0">
              <a:ea typeface="ＭＳ Ｐゴシック" pitchFamily="34" charset="-128"/>
            </a:endParaRPr>
          </a:p>
          <a:p>
            <a:pPr>
              <a:defRPr/>
            </a:pPr>
            <a:endParaRPr lang="en-GB" dirty="0">
              <a:ea typeface="ＭＳ Ｐゴシック" pitchFamily="34" charset="-128"/>
            </a:endParaRPr>
          </a:p>
        </p:txBody>
      </p:sp>
      <p:sp>
        <p:nvSpPr>
          <p:cNvPr id="12" name="Rectangle 2"/>
          <p:cNvSpPr txBox="1">
            <a:spLocks noChangeArrowheads="1"/>
          </p:cNvSpPr>
          <p:nvPr/>
        </p:nvSpPr>
        <p:spPr bwMode="auto">
          <a:xfrm>
            <a:off x="455613" y="341313"/>
            <a:ext cx="8305800" cy="719137"/>
          </a:xfrm>
          <a:prstGeom prst="rect">
            <a:avLst/>
          </a:prstGeom>
          <a:noFill/>
          <a:ln w="9525">
            <a:noFill/>
            <a:miter lim="800000"/>
            <a:headEnd/>
            <a:tailEnd/>
          </a:ln>
          <a:effectLst/>
        </p:spPr>
        <p:txBody>
          <a:bodyPr lIns="0" tIns="0" rIns="0" bIns="0" anchor="ctr"/>
          <a:lstStyle/>
          <a:p>
            <a:pPr algn="ctr" defTabSz="914400" eaLnBrk="0" hangingPunct="0">
              <a:defRPr/>
            </a:pPr>
            <a:r>
              <a:rPr lang="en-US" altLang="zh-CN" sz="3600" b="1" dirty="0">
                <a:latin typeface="+mj-lt"/>
                <a:ea typeface="+mj-ea"/>
                <a:cs typeface="+mj-cs"/>
              </a:rPr>
              <a:t>Information</a:t>
            </a:r>
          </a:p>
        </p:txBody>
      </p:sp>
      <p:pic>
        <p:nvPicPr>
          <p:cNvPr id="23556" name="Picture 10"/>
          <p:cNvPicPr>
            <a:picLocks noChangeAspect="1" noChangeArrowheads="1"/>
          </p:cNvPicPr>
          <p:nvPr/>
        </p:nvPicPr>
        <p:blipFill>
          <a:blip r:embed="rId3" cstate="print"/>
          <a:srcRect l="34271" t="12659" r="33260" b="7291"/>
          <a:stretch>
            <a:fillRect/>
          </a:stretch>
        </p:blipFill>
        <p:spPr bwMode="auto">
          <a:xfrm>
            <a:off x="5286621" y="1156446"/>
            <a:ext cx="3625604" cy="5028453"/>
          </a:xfrm>
          <a:prstGeom prst="rect">
            <a:avLst/>
          </a:prstGeom>
          <a:noFill/>
          <a:ln w="9525">
            <a:solidFill>
              <a:schemeClr val="accent1"/>
            </a:solidFill>
            <a:miter lim="800000"/>
            <a:headEnd/>
            <a:tailEnd/>
          </a:ln>
        </p:spPr>
      </p:pic>
      <p:sp>
        <p:nvSpPr>
          <p:cNvPr id="23558" name="Slide Number Placeholder 3"/>
          <p:cNvSpPr>
            <a:spLocks noGrp="1"/>
          </p:cNvSpPr>
          <p:nvPr>
            <p:ph type="sldNum" sz="quarter" idx="12"/>
          </p:nvPr>
        </p:nvSpPr>
        <p:spPr>
          <a:noFill/>
        </p:spPr>
        <p:txBody>
          <a:bodyPr/>
          <a:lstStyle/>
          <a:p>
            <a:fld id="{8947E0AA-0E13-492C-ACF3-7AE803E36F7D}" type="slidenum">
              <a:rPr lang="en-GB" smtClean="0">
                <a:latin typeface="Arial" charset="0"/>
              </a:rPr>
              <a:pPr/>
              <a:t>18</a:t>
            </a:fld>
            <a:endParaRPr lang="en-GB" smtClean="0">
              <a:latin typeface="Aria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Text Box 18"/>
          <p:cNvSpPr txBox="1">
            <a:spLocks noChangeArrowheads="1"/>
          </p:cNvSpPr>
          <p:nvPr/>
        </p:nvSpPr>
        <p:spPr bwMode="auto">
          <a:xfrm>
            <a:off x="609600" y="1249363"/>
            <a:ext cx="8382000" cy="2124075"/>
          </a:xfrm>
          <a:prstGeom prst="rect">
            <a:avLst/>
          </a:prstGeom>
          <a:noFill/>
          <a:ln w="9525">
            <a:noFill/>
            <a:miter lim="800000"/>
            <a:headEnd/>
            <a:tailEnd/>
          </a:ln>
        </p:spPr>
        <p:txBody>
          <a:bodyPr>
            <a:spAutoFit/>
          </a:bodyPr>
          <a:lstStyle/>
          <a:p>
            <a:pPr marL="444500" indent="-444500" eaLnBrk="0" hangingPunct="0">
              <a:spcBef>
                <a:spcPct val="50000"/>
              </a:spcBef>
              <a:buFont typeface="Wingdings" pitchFamily="2" charset="2"/>
              <a:buChar char="§"/>
              <a:defRPr/>
            </a:pPr>
            <a:r>
              <a:rPr lang="en-GB" altLang="zh-CN" sz="2200" dirty="0">
                <a:solidFill>
                  <a:srgbClr val="3B3D3C"/>
                </a:solidFill>
                <a:latin typeface="+mn-lt"/>
                <a:ea typeface="宋体" pitchFamily="2" charset="-122"/>
                <a:sym typeface="Wingdings" pitchFamily="2" charset="2"/>
              </a:rPr>
              <a:t>Internal Audit carried out by the head of the primary school</a:t>
            </a:r>
          </a:p>
          <a:p>
            <a:pPr marL="444500" indent="-444500" eaLnBrk="0" hangingPunct="0">
              <a:spcBef>
                <a:spcPct val="50000"/>
              </a:spcBef>
              <a:buFont typeface="Wingdings" pitchFamily="2" charset="2"/>
              <a:buChar char="§"/>
              <a:defRPr/>
            </a:pPr>
            <a:r>
              <a:rPr lang="en-GB" altLang="zh-CN" sz="2200" dirty="0">
                <a:solidFill>
                  <a:srgbClr val="3B3D3C"/>
                </a:solidFill>
                <a:latin typeface="+mn-lt"/>
                <a:ea typeface="宋体" pitchFamily="2" charset="-122"/>
                <a:sym typeface="Wingdings" pitchFamily="2" charset="2"/>
              </a:rPr>
              <a:t>Goal was to identify gaps between theory and practice, if all process descriptions, documents, measurements and communication channels are in line with the En-Manual</a:t>
            </a:r>
          </a:p>
          <a:p>
            <a:pPr marL="444500" indent="-444500" eaLnBrk="0" hangingPunct="0">
              <a:spcBef>
                <a:spcPct val="50000"/>
              </a:spcBef>
              <a:buFont typeface="Wingdings" pitchFamily="2" charset="2"/>
              <a:buChar char="§"/>
              <a:defRPr/>
            </a:pPr>
            <a:endParaRPr lang="en-GB" altLang="zh-CN" sz="2200" dirty="0">
              <a:solidFill>
                <a:srgbClr val="3B3D3C"/>
              </a:solidFill>
              <a:latin typeface="+mn-lt"/>
              <a:ea typeface="宋体" pitchFamily="2" charset="-122"/>
              <a:sym typeface="Wingdings" pitchFamily="2" charset="2"/>
            </a:endParaRPr>
          </a:p>
        </p:txBody>
      </p:sp>
      <p:sp>
        <p:nvSpPr>
          <p:cNvPr id="8" name="Rectangle 2"/>
          <p:cNvSpPr txBox="1">
            <a:spLocks noChangeArrowheads="1"/>
          </p:cNvSpPr>
          <p:nvPr/>
        </p:nvSpPr>
        <p:spPr bwMode="auto">
          <a:xfrm>
            <a:off x="455613" y="341313"/>
            <a:ext cx="8305800" cy="719137"/>
          </a:xfrm>
          <a:prstGeom prst="rect">
            <a:avLst/>
          </a:prstGeom>
          <a:noFill/>
          <a:ln w="9525">
            <a:noFill/>
            <a:miter lim="800000"/>
            <a:headEnd/>
            <a:tailEnd/>
          </a:ln>
          <a:effectLst/>
        </p:spPr>
        <p:txBody>
          <a:bodyPr lIns="0" tIns="0" rIns="0" bIns="0" anchor="ctr"/>
          <a:lstStyle/>
          <a:p>
            <a:pPr algn="ctr" defTabSz="914400" eaLnBrk="0" hangingPunct="0">
              <a:defRPr/>
            </a:pPr>
            <a:r>
              <a:rPr lang="en-US" altLang="zh-CN" sz="3600" b="1" dirty="0">
                <a:latin typeface="+mj-lt"/>
                <a:ea typeface="+mj-ea"/>
                <a:cs typeface="+mj-cs"/>
              </a:rPr>
              <a:t>Internal Audit</a:t>
            </a:r>
          </a:p>
        </p:txBody>
      </p:sp>
      <p:sp>
        <p:nvSpPr>
          <p:cNvPr id="24581" name="Slide Number Placeholder 3"/>
          <p:cNvSpPr>
            <a:spLocks noGrp="1"/>
          </p:cNvSpPr>
          <p:nvPr>
            <p:ph type="sldNum" sz="quarter" idx="12"/>
          </p:nvPr>
        </p:nvSpPr>
        <p:spPr>
          <a:noFill/>
        </p:spPr>
        <p:txBody>
          <a:bodyPr/>
          <a:lstStyle/>
          <a:p>
            <a:fld id="{68D715AE-98B7-48AB-AB25-332B8C0D0956}" type="slidenum">
              <a:rPr lang="en-GB" smtClean="0">
                <a:latin typeface="Arial" charset="0"/>
              </a:rPr>
              <a:pPr/>
              <a:t>19</a:t>
            </a:fld>
            <a:endParaRPr lang="en-GB" smtClean="0">
              <a:latin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9"/>
          <p:cNvSpPr>
            <a:spLocks noGrp="1" noChangeArrowheads="1"/>
          </p:cNvSpPr>
          <p:nvPr>
            <p:ph type="sldNum" sz="quarter" idx="12"/>
          </p:nvPr>
        </p:nvSpPr>
        <p:spPr>
          <a:noFill/>
        </p:spPr>
        <p:txBody>
          <a:bodyPr/>
          <a:lstStyle/>
          <a:p>
            <a:fld id="{30329F03-043B-4530-8CAB-5794C62E2F80}" type="slidenum">
              <a:rPr lang="en-GB" smtClean="0">
                <a:latin typeface="Arial" charset="0"/>
              </a:rPr>
              <a:pPr/>
              <a:t>2</a:t>
            </a:fld>
            <a:endParaRPr lang="en-GB" smtClean="0">
              <a:latin typeface="Arial" charset="0"/>
            </a:endParaRPr>
          </a:p>
        </p:txBody>
      </p:sp>
      <p:sp>
        <p:nvSpPr>
          <p:cNvPr id="7171" name="Rectangle 2"/>
          <p:cNvSpPr>
            <a:spLocks noGrp="1" noChangeArrowheads="1"/>
          </p:cNvSpPr>
          <p:nvPr>
            <p:ph type="title" idx="4294967295"/>
          </p:nvPr>
        </p:nvSpPr>
        <p:spPr>
          <a:xfrm>
            <a:off x="455613" y="341313"/>
            <a:ext cx="8305800" cy="719137"/>
          </a:xfrm>
          <a:noFill/>
        </p:spPr>
        <p:txBody>
          <a:bodyPr/>
          <a:lstStyle/>
          <a:p>
            <a:r>
              <a:rPr lang="en-US" altLang="zh-CN" smtClean="0"/>
              <a:t>Contents</a:t>
            </a:r>
          </a:p>
        </p:txBody>
      </p:sp>
      <p:sp>
        <p:nvSpPr>
          <p:cNvPr id="7172" name="Rectangle 3"/>
          <p:cNvSpPr>
            <a:spLocks noGrp="1" noChangeArrowheads="1"/>
          </p:cNvSpPr>
          <p:nvPr>
            <p:ph type="body" idx="4294967295"/>
          </p:nvPr>
        </p:nvSpPr>
        <p:spPr>
          <a:xfrm>
            <a:off x="457200" y="1301750"/>
            <a:ext cx="8305800" cy="4570413"/>
          </a:xfrm>
          <a:prstGeom prst="rect">
            <a:avLst/>
          </a:prstGeom>
        </p:spPr>
        <p:txBody>
          <a:bodyPr/>
          <a:lstStyle/>
          <a:p>
            <a:pPr marL="457200" indent="-457200">
              <a:lnSpc>
                <a:spcPct val="90000"/>
              </a:lnSpc>
            </a:pPr>
            <a:r>
              <a:rPr lang="en-US" altLang="zh-CN" sz="2400" smtClean="0">
                <a:ea typeface="SimSun" pitchFamily="2" charset="-122"/>
              </a:rPr>
              <a:t>Introduction</a:t>
            </a:r>
            <a:endParaRPr lang="fr-CH" sz="2400" smtClean="0"/>
          </a:p>
          <a:p>
            <a:pPr marL="457200" indent="-457200">
              <a:lnSpc>
                <a:spcPct val="90000"/>
              </a:lnSpc>
            </a:pPr>
            <a:r>
              <a:rPr lang="de-AT" altLang="zh-CN" sz="2400" smtClean="0">
                <a:ea typeface="SimSun" pitchFamily="2" charset="-122"/>
              </a:rPr>
              <a:t>The way</a:t>
            </a:r>
            <a:endParaRPr lang="fr-CH" sz="2400" smtClean="0"/>
          </a:p>
          <a:p>
            <a:pPr marL="457200" indent="-457200">
              <a:lnSpc>
                <a:spcPct val="90000"/>
              </a:lnSpc>
            </a:pPr>
            <a:r>
              <a:rPr lang="de-AT" altLang="zh-CN" sz="2400" smtClean="0">
                <a:ea typeface="SimSun" pitchFamily="2" charset="-122"/>
              </a:rPr>
              <a:t>Results</a:t>
            </a:r>
            <a:endParaRPr lang="fr-FR" altLang="zh-CN" sz="2400" smtClean="0">
              <a:ea typeface="SimSun" pitchFamily="2" charset="-122"/>
            </a:endParaRPr>
          </a:p>
          <a:p>
            <a:pPr marL="457200" indent="-457200">
              <a:lnSpc>
                <a:spcPct val="90000"/>
              </a:lnSpc>
            </a:pPr>
            <a:r>
              <a:rPr lang="en-US" altLang="zh-CN" sz="2400" smtClean="0">
                <a:ea typeface="SimSun" pitchFamily="2" charset="-122"/>
              </a:rPr>
              <a:t>Conclusion</a:t>
            </a:r>
          </a:p>
          <a:p>
            <a:pPr marL="457200" indent="-457200"/>
            <a:endParaRPr lang="en-US" altLang="zh-CN" sz="2400" smtClean="0">
              <a:ea typeface="SimSun" pitchFamily="2"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6"/>
          <p:cNvSpPr txBox="1">
            <a:spLocks noChangeArrowheads="1"/>
          </p:cNvSpPr>
          <p:nvPr/>
        </p:nvSpPr>
        <p:spPr bwMode="auto">
          <a:xfrm>
            <a:off x="533400" y="1354138"/>
            <a:ext cx="8458200" cy="984250"/>
          </a:xfrm>
          <a:prstGeom prst="rect">
            <a:avLst/>
          </a:prstGeom>
          <a:noFill/>
          <a:ln w="9525">
            <a:noFill/>
            <a:miter lim="800000"/>
            <a:headEnd/>
            <a:tailEnd/>
          </a:ln>
        </p:spPr>
        <p:txBody>
          <a:bodyPr>
            <a:spAutoFit/>
          </a:bodyPr>
          <a:lstStyle/>
          <a:p>
            <a:pPr marL="444500" indent="-444500" eaLnBrk="0" hangingPunct="0">
              <a:spcBef>
                <a:spcPct val="50000"/>
              </a:spcBef>
              <a:buFont typeface="Wingdings" pitchFamily="2" charset="2"/>
              <a:buChar char="§"/>
              <a:defRPr/>
            </a:pPr>
            <a:r>
              <a:rPr lang="en-GB" altLang="zh-CN" sz="2200" dirty="0">
                <a:solidFill>
                  <a:srgbClr val="3B3D3C"/>
                </a:solidFill>
                <a:latin typeface="+mn-lt"/>
                <a:ea typeface="宋体" pitchFamily="2" charset="-122"/>
                <a:sym typeface="Wingdings" pitchFamily="2" charset="2"/>
              </a:rPr>
              <a:t>Results were presented to the municipal council</a:t>
            </a:r>
          </a:p>
          <a:p>
            <a:pPr>
              <a:defRPr/>
            </a:pPr>
            <a:endParaRPr lang="en-GB" dirty="0">
              <a:ea typeface="ＭＳ Ｐゴシック" pitchFamily="34" charset="-128"/>
            </a:endParaRPr>
          </a:p>
          <a:p>
            <a:pPr>
              <a:defRPr/>
            </a:pPr>
            <a:endParaRPr lang="en-GB" dirty="0">
              <a:ea typeface="ＭＳ Ｐゴシック" pitchFamily="34" charset="-128"/>
            </a:endParaRPr>
          </a:p>
        </p:txBody>
      </p:sp>
      <p:sp>
        <p:nvSpPr>
          <p:cNvPr id="12" name="Rectangle 2"/>
          <p:cNvSpPr txBox="1">
            <a:spLocks noChangeArrowheads="1"/>
          </p:cNvSpPr>
          <p:nvPr/>
        </p:nvSpPr>
        <p:spPr bwMode="auto">
          <a:xfrm>
            <a:off x="455613" y="341313"/>
            <a:ext cx="8305800" cy="719137"/>
          </a:xfrm>
          <a:prstGeom prst="rect">
            <a:avLst/>
          </a:prstGeom>
          <a:noFill/>
          <a:ln w="9525">
            <a:noFill/>
            <a:miter lim="800000"/>
            <a:headEnd/>
            <a:tailEnd/>
          </a:ln>
          <a:effectLst/>
        </p:spPr>
        <p:txBody>
          <a:bodyPr lIns="0" tIns="0" rIns="0" bIns="0" anchor="ctr"/>
          <a:lstStyle/>
          <a:p>
            <a:pPr algn="ctr" defTabSz="914400" eaLnBrk="0" hangingPunct="0">
              <a:defRPr/>
            </a:pPr>
            <a:r>
              <a:rPr lang="en-US" altLang="zh-CN" sz="3600" b="1" dirty="0">
                <a:latin typeface="+mj-lt"/>
                <a:ea typeface="+mj-ea"/>
                <a:cs typeface="+mj-cs"/>
              </a:rPr>
              <a:t>Review</a:t>
            </a:r>
          </a:p>
        </p:txBody>
      </p:sp>
      <p:sp>
        <p:nvSpPr>
          <p:cNvPr id="25605" name="Slide Number Placeholder 3"/>
          <p:cNvSpPr>
            <a:spLocks noGrp="1"/>
          </p:cNvSpPr>
          <p:nvPr>
            <p:ph type="sldNum" sz="quarter" idx="12"/>
          </p:nvPr>
        </p:nvSpPr>
        <p:spPr>
          <a:noFill/>
        </p:spPr>
        <p:txBody>
          <a:bodyPr/>
          <a:lstStyle/>
          <a:p>
            <a:fld id="{9C289675-41DC-4F4C-BC55-EBF97A036CB4}" type="slidenum">
              <a:rPr lang="en-GB" smtClean="0">
                <a:latin typeface="Arial" charset="0"/>
              </a:rPr>
              <a:pPr/>
              <a:t>20</a:t>
            </a:fld>
            <a:endParaRPr lang="en-GB" smtClean="0">
              <a:latin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7"/>
          <p:cNvSpPr txBox="1">
            <a:spLocks noChangeArrowheads="1"/>
          </p:cNvSpPr>
          <p:nvPr/>
        </p:nvSpPr>
        <p:spPr bwMode="auto">
          <a:xfrm>
            <a:off x="533400" y="1060450"/>
            <a:ext cx="8458200" cy="3232150"/>
          </a:xfrm>
          <a:prstGeom prst="rect">
            <a:avLst/>
          </a:prstGeom>
          <a:noFill/>
          <a:ln w="9525">
            <a:noFill/>
            <a:miter lim="800000"/>
            <a:headEnd/>
            <a:tailEnd/>
          </a:ln>
        </p:spPr>
        <p:txBody>
          <a:bodyPr>
            <a:spAutoFit/>
          </a:bodyPr>
          <a:lstStyle/>
          <a:p>
            <a:pPr marL="444500" indent="-444500" eaLnBrk="0" hangingPunct="0">
              <a:spcBef>
                <a:spcPct val="50000"/>
              </a:spcBef>
              <a:buFont typeface="Wingdings" pitchFamily="2" charset="2"/>
              <a:buChar char="§"/>
              <a:defRPr/>
            </a:pPr>
            <a:r>
              <a:rPr lang="en-GB" altLang="zh-CN" sz="2200" dirty="0">
                <a:solidFill>
                  <a:srgbClr val="3B3D3C"/>
                </a:solidFill>
                <a:latin typeface="+mn-lt"/>
                <a:ea typeface="宋体" pitchFamily="2" charset="-122"/>
                <a:sym typeface="Wingdings" pitchFamily="2" charset="2"/>
              </a:rPr>
              <a:t>There are already public procurement directives in place but nobody follows</a:t>
            </a:r>
          </a:p>
          <a:p>
            <a:pPr marL="444500" indent="-444500" eaLnBrk="0" hangingPunct="0">
              <a:spcBef>
                <a:spcPct val="50000"/>
              </a:spcBef>
              <a:buFont typeface="Wingdings" pitchFamily="2" charset="2"/>
              <a:buChar char="§"/>
              <a:defRPr/>
            </a:pPr>
            <a:r>
              <a:rPr lang="en-GB" altLang="zh-CN" sz="2200" dirty="0">
                <a:solidFill>
                  <a:srgbClr val="3B3D3C"/>
                </a:solidFill>
                <a:latin typeface="+mn-lt"/>
                <a:ea typeface="宋体" pitchFamily="2" charset="-122"/>
                <a:sym typeface="Wingdings" pitchFamily="2" charset="2"/>
              </a:rPr>
              <a:t>Guideline for purchase of Energy Efficient devices were developed</a:t>
            </a:r>
          </a:p>
          <a:p>
            <a:pPr marL="444500" indent="-444500" eaLnBrk="0" hangingPunct="0">
              <a:spcBef>
                <a:spcPct val="50000"/>
              </a:spcBef>
              <a:buFont typeface="Wingdings" pitchFamily="2" charset="2"/>
              <a:buChar char="§"/>
              <a:defRPr/>
            </a:pPr>
            <a:r>
              <a:rPr lang="en-GB" altLang="zh-CN" sz="2200" dirty="0">
                <a:solidFill>
                  <a:srgbClr val="3B3D3C"/>
                </a:solidFill>
                <a:latin typeface="+mn-lt"/>
                <a:ea typeface="宋体" pitchFamily="2" charset="-122"/>
                <a:sym typeface="Wingdings" pitchFamily="2" charset="2"/>
              </a:rPr>
              <a:t>Job description updated to have clear competencies</a:t>
            </a:r>
          </a:p>
          <a:p>
            <a:pPr>
              <a:defRPr/>
            </a:pPr>
            <a:endParaRPr lang="de-DE" b="1" dirty="0">
              <a:ea typeface="ＭＳ Ｐゴシック" pitchFamily="34" charset="-128"/>
            </a:endParaRPr>
          </a:p>
          <a:p>
            <a:pPr>
              <a:defRPr/>
            </a:pPr>
            <a:endParaRPr lang="de-DE" dirty="0">
              <a:ea typeface="ＭＳ Ｐゴシック" pitchFamily="34" charset="-128"/>
            </a:endParaRPr>
          </a:p>
          <a:p>
            <a:pPr>
              <a:defRPr/>
            </a:pPr>
            <a:endParaRPr lang="de-DE" dirty="0">
              <a:ea typeface="ＭＳ Ｐゴシック" pitchFamily="34" charset="-128"/>
            </a:endParaRPr>
          </a:p>
          <a:p>
            <a:pPr>
              <a:defRPr/>
            </a:pPr>
            <a:endParaRPr lang="en-GB" dirty="0">
              <a:ea typeface="ＭＳ Ｐゴシック" pitchFamily="34" charset="-128"/>
            </a:endParaRPr>
          </a:p>
        </p:txBody>
      </p:sp>
      <p:sp>
        <p:nvSpPr>
          <p:cNvPr id="12" name="Rectangle 2"/>
          <p:cNvSpPr txBox="1">
            <a:spLocks noChangeArrowheads="1"/>
          </p:cNvSpPr>
          <p:nvPr/>
        </p:nvSpPr>
        <p:spPr bwMode="auto">
          <a:xfrm>
            <a:off x="455613" y="341313"/>
            <a:ext cx="8305800" cy="719137"/>
          </a:xfrm>
          <a:prstGeom prst="rect">
            <a:avLst/>
          </a:prstGeom>
          <a:noFill/>
          <a:ln w="9525">
            <a:noFill/>
            <a:miter lim="800000"/>
            <a:headEnd/>
            <a:tailEnd/>
          </a:ln>
          <a:effectLst/>
        </p:spPr>
        <p:txBody>
          <a:bodyPr lIns="0" tIns="0" rIns="0" bIns="0" anchor="ctr"/>
          <a:lstStyle/>
          <a:p>
            <a:pPr algn="ctr" defTabSz="914400" eaLnBrk="0" hangingPunct="0">
              <a:defRPr/>
            </a:pPr>
            <a:r>
              <a:rPr lang="en-US" altLang="zh-CN" sz="3600" b="1" dirty="0">
                <a:latin typeface="+mj-lt"/>
                <a:ea typeface="+mj-ea"/>
                <a:cs typeface="+mj-cs"/>
              </a:rPr>
              <a:t>Procurement</a:t>
            </a:r>
          </a:p>
        </p:txBody>
      </p:sp>
      <p:sp>
        <p:nvSpPr>
          <p:cNvPr id="26629" name="Slide Number Placeholder 3"/>
          <p:cNvSpPr>
            <a:spLocks noGrp="1"/>
          </p:cNvSpPr>
          <p:nvPr>
            <p:ph type="sldNum" sz="quarter" idx="12"/>
          </p:nvPr>
        </p:nvSpPr>
        <p:spPr>
          <a:noFill/>
        </p:spPr>
        <p:txBody>
          <a:bodyPr/>
          <a:lstStyle/>
          <a:p>
            <a:fld id="{F13F9BD6-B3E9-4FB9-8DCC-5650038B35C2}" type="slidenum">
              <a:rPr lang="en-GB" smtClean="0">
                <a:latin typeface="Arial" charset="0"/>
              </a:rPr>
              <a:pPr/>
              <a:t>21</a:t>
            </a:fld>
            <a:endParaRPr lang="en-GB" smtClean="0">
              <a:latin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8"/>
          <p:cNvSpPr txBox="1">
            <a:spLocks noChangeArrowheads="1"/>
          </p:cNvSpPr>
          <p:nvPr/>
        </p:nvSpPr>
        <p:spPr bwMode="auto">
          <a:xfrm>
            <a:off x="533400" y="1217613"/>
            <a:ext cx="8458200" cy="3016250"/>
          </a:xfrm>
          <a:prstGeom prst="rect">
            <a:avLst/>
          </a:prstGeom>
          <a:noFill/>
          <a:ln w="9525">
            <a:noFill/>
            <a:miter lim="800000"/>
            <a:headEnd/>
            <a:tailEnd/>
          </a:ln>
        </p:spPr>
        <p:txBody>
          <a:bodyPr>
            <a:spAutoFit/>
          </a:bodyPr>
          <a:lstStyle/>
          <a:p>
            <a:pPr marL="444500" indent="-444500" eaLnBrk="0" hangingPunct="0">
              <a:spcBef>
                <a:spcPct val="50000"/>
              </a:spcBef>
              <a:buFont typeface="Wingdings" pitchFamily="2" charset="2"/>
              <a:buChar char="§"/>
              <a:defRPr/>
            </a:pPr>
            <a:r>
              <a:rPr lang="en-GB" altLang="zh-CN" sz="2200" dirty="0">
                <a:solidFill>
                  <a:srgbClr val="3B3D3C"/>
                </a:solidFill>
                <a:latin typeface="+mn-lt"/>
                <a:ea typeface="宋体" pitchFamily="2" charset="-122"/>
                <a:sym typeface="Wingdings" pitchFamily="2" charset="2"/>
              </a:rPr>
              <a:t>No clear maintenance procedures in place</a:t>
            </a:r>
          </a:p>
          <a:p>
            <a:pPr marL="444500" indent="-444500" eaLnBrk="0" hangingPunct="0">
              <a:spcBef>
                <a:spcPct val="50000"/>
              </a:spcBef>
              <a:buFont typeface="Wingdings" pitchFamily="2" charset="2"/>
              <a:buChar char="§"/>
              <a:defRPr/>
            </a:pPr>
            <a:r>
              <a:rPr lang="en-GB" altLang="zh-CN" sz="2200" dirty="0">
                <a:solidFill>
                  <a:srgbClr val="3B3D3C"/>
                </a:solidFill>
                <a:latin typeface="+mn-lt"/>
                <a:ea typeface="宋体" pitchFamily="2" charset="-122"/>
                <a:sym typeface="Wingdings" pitchFamily="2" charset="2"/>
              </a:rPr>
              <a:t>Equipment list was developed including competencies</a:t>
            </a:r>
          </a:p>
          <a:p>
            <a:pPr marL="444500" indent="-444500" eaLnBrk="0" hangingPunct="0">
              <a:spcBef>
                <a:spcPct val="50000"/>
              </a:spcBef>
              <a:buFont typeface="Wingdings" pitchFamily="2" charset="2"/>
              <a:buChar char="§"/>
              <a:defRPr/>
            </a:pPr>
            <a:r>
              <a:rPr lang="en-GB" altLang="zh-CN" sz="2200" dirty="0">
                <a:solidFill>
                  <a:srgbClr val="3B3D3C"/>
                </a:solidFill>
                <a:latin typeface="+mn-lt"/>
                <a:ea typeface="宋体" pitchFamily="2" charset="-122"/>
                <a:sym typeface="Wingdings" pitchFamily="2" charset="2"/>
              </a:rPr>
              <a:t>Clear rules for maintenance intervals</a:t>
            </a:r>
          </a:p>
          <a:p>
            <a:pPr marL="444500" indent="-444500" eaLnBrk="0" hangingPunct="0">
              <a:spcBef>
                <a:spcPct val="50000"/>
              </a:spcBef>
              <a:buFont typeface="Wingdings" pitchFamily="2" charset="2"/>
              <a:buChar char="§"/>
              <a:defRPr/>
            </a:pPr>
            <a:endParaRPr lang="de-DE" altLang="zh-CN" sz="2200" dirty="0">
              <a:solidFill>
                <a:srgbClr val="3B3D3C"/>
              </a:solidFill>
              <a:latin typeface="+mn-lt"/>
              <a:ea typeface="宋体" pitchFamily="2" charset="-122"/>
              <a:sym typeface="Wingdings" pitchFamily="2" charset="2"/>
            </a:endParaRPr>
          </a:p>
          <a:p>
            <a:pPr marL="444500" indent="-444500" eaLnBrk="0" hangingPunct="0">
              <a:spcBef>
                <a:spcPct val="50000"/>
              </a:spcBef>
              <a:buFont typeface="Wingdings" pitchFamily="2" charset="2"/>
              <a:buChar char="§"/>
              <a:defRPr/>
            </a:pPr>
            <a:endParaRPr lang="de-DE" altLang="zh-CN" sz="2200" dirty="0">
              <a:solidFill>
                <a:srgbClr val="3B3D3C"/>
              </a:solidFill>
              <a:latin typeface="+mn-lt"/>
              <a:ea typeface="宋体" pitchFamily="2" charset="-122"/>
              <a:sym typeface="Wingdings" pitchFamily="2" charset="2"/>
            </a:endParaRPr>
          </a:p>
          <a:p>
            <a:pPr>
              <a:defRPr/>
            </a:pPr>
            <a:endParaRPr lang="de-DE" dirty="0">
              <a:ea typeface="ＭＳ Ｐゴシック" pitchFamily="34" charset="-128"/>
            </a:endParaRPr>
          </a:p>
          <a:p>
            <a:pPr>
              <a:defRPr/>
            </a:pPr>
            <a:endParaRPr lang="en-GB" dirty="0">
              <a:ea typeface="ＭＳ Ｐゴシック" pitchFamily="34" charset="-128"/>
            </a:endParaRPr>
          </a:p>
        </p:txBody>
      </p:sp>
      <p:sp>
        <p:nvSpPr>
          <p:cNvPr id="12" name="Rectangle 2"/>
          <p:cNvSpPr txBox="1">
            <a:spLocks noChangeArrowheads="1"/>
          </p:cNvSpPr>
          <p:nvPr/>
        </p:nvSpPr>
        <p:spPr bwMode="auto">
          <a:xfrm>
            <a:off x="455613" y="341313"/>
            <a:ext cx="8305800" cy="719137"/>
          </a:xfrm>
          <a:prstGeom prst="rect">
            <a:avLst/>
          </a:prstGeom>
          <a:noFill/>
          <a:ln w="9525">
            <a:noFill/>
            <a:miter lim="800000"/>
            <a:headEnd/>
            <a:tailEnd/>
          </a:ln>
          <a:effectLst/>
        </p:spPr>
        <p:txBody>
          <a:bodyPr lIns="0" tIns="0" rIns="0" bIns="0" anchor="ctr"/>
          <a:lstStyle/>
          <a:p>
            <a:pPr algn="ctr" defTabSz="914400" eaLnBrk="0" hangingPunct="0">
              <a:defRPr/>
            </a:pPr>
            <a:r>
              <a:rPr lang="en-US" altLang="zh-CN" sz="3600" b="1" dirty="0">
                <a:latin typeface="+mj-lt"/>
                <a:ea typeface="+mj-ea"/>
                <a:cs typeface="+mj-cs"/>
              </a:rPr>
              <a:t>Maintenance</a:t>
            </a:r>
          </a:p>
        </p:txBody>
      </p:sp>
      <p:pic>
        <p:nvPicPr>
          <p:cNvPr id="27652" name="Picture 9"/>
          <p:cNvPicPr>
            <a:picLocks noChangeAspect="1" noChangeArrowheads="1"/>
          </p:cNvPicPr>
          <p:nvPr/>
        </p:nvPicPr>
        <p:blipFill>
          <a:blip r:embed="rId3" cstate="print"/>
          <a:srcRect/>
          <a:stretch>
            <a:fillRect/>
          </a:stretch>
        </p:blipFill>
        <p:spPr bwMode="auto">
          <a:xfrm>
            <a:off x="250825" y="2740025"/>
            <a:ext cx="8640763" cy="3802063"/>
          </a:xfrm>
          <a:prstGeom prst="rect">
            <a:avLst/>
          </a:prstGeom>
          <a:noFill/>
          <a:ln w="9525">
            <a:noFill/>
            <a:miter lim="800000"/>
            <a:headEnd/>
            <a:tailEnd/>
          </a:ln>
        </p:spPr>
      </p:pic>
      <p:sp>
        <p:nvSpPr>
          <p:cNvPr id="27654" name="Slide Number Placeholder 2"/>
          <p:cNvSpPr>
            <a:spLocks noGrp="1"/>
          </p:cNvSpPr>
          <p:nvPr>
            <p:ph type="sldNum" sz="quarter" idx="12"/>
          </p:nvPr>
        </p:nvSpPr>
        <p:spPr>
          <a:noFill/>
        </p:spPr>
        <p:txBody>
          <a:bodyPr/>
          <a:lstStyle/>
          <a:p>
            <a:fld id="{B7088FB9-D201-4D1D-8B91-F6CAEC044BDC}" type="slidenum">
              <a:rPr lang="en-GB" smtClean="0">
                <a:latin typeface="Arial" charset="0"/>
              </a:rPr>
              <a:pPr/>
              <a:t>22</a:t>
            </a:fld>
            <a:endParaRPr lang="en-GB" smtClean="0">
              <a:latin typeface="Arial"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8"/>
          <p:cNvSpPr txBox="1">
            <a:spLocks noChangeArrowheads="1"/>
          </p:cNvSpPr>
          <p:nvPr/>
        </p:nvSpPr>
        <p:spPr bwMode="auto">
          <a:xfrm>
            <a:off x="533400" y="1217613"/>
            <a:ext cx="8458200" cy="3524250"/>
          </a:xfrm>
          <a:prstGeom prst="rect">
            <a:avLst/>
          </a:prstGeom>
          <a:noFill/>
          <a:ln w="9525">
            <a:noFill/>
            <a:miter lim="800000"/>
            <a:headEnd/>
            <a:tailEnd/>
          </a:ln>
        </p:spPr>
        <p:txBody>
          <a:bodyPr>
            <a:spAutoFit/>
          </a:bodyPr>
          <a:lstStyle/>
          <a:p>
            <a:pPr marL="444500" indent="-444500" eaLnBrk="0" hangingPunct="0">
              <a:spcBef>
                <a:spcPct val="50000"/>
              </a:spcBef>
              <a:buFont typeface="Wingdings" pitchFamily="2" charset="2"/>
              <a:buChar char="§"/>
              <a:defRPr/>
            </a:pPr>
            <a:r>
              <a:rPr lang="en-GB" altLang="zh-CN" sz="2200" dirty="0">
                <a:solidFill>
                  <a:srgbClr val="3B3D3C"/>
                </a:solidFill>
                <a:latin typeface="+mn-lt"/>
                <a:ea typeface="宋体" pitchFamily="2" charset="-122"/>
                <a:sym typeface="Wingdings" pitchFamily="2" charset="2"/>
              </a:rPr>
              <a:t>Audit by TUEV-SUED carried out in June 2011</a:t>
            </a:r>
          </a:p>
          <a:p>
            <a:pPr marL="444500" indent="-444500" eaLnBrk="0" hangingPunct="0">
              <a:spcBef>
                <a:spcPct val="50000"/>
              </a:spcBef>
              <a:buFont typeface="Wingdings" pitchFamily="2" charset="2"/>
              <a:buChar char="§"/>
              <a:defRPr/>
            </a:pPr>
            <a:r>
              <a:rPr lang="en-GB" altLang="zh-CN" sz="2200" dirty="0">
                <a:solidFill>
                  <a:srgbClr val="3B3D3C"/>
                </a:solidFill>
                <a:latin typeface="+mn-lt"/>
                <a:ea typeface="宋体" pitchFamily="2" charset="-122"/>
                <a:sym typeface="Wingdings" pitchFamily="2" charset="2"/>
              </a:rPr>
              <a:t>All areas audited by an independent, external auditor</a:t>
            </a:r>
          </a:p>
          <a:p>
            <a:pPr marL="444500" indent="-444500" eaLnBrk="0" hangingPunct="0">
              <a:spcBef>
                <a:spcPct val="50000"/>
              </a:spcBef>
              <a:buFont typeface="Wingdings" pitchFamily="2" charset="2"/>
              <a:buChar char="§"/>
              <a:defRPr/>
            </a:pPr>
            <a:r>
              <a:rPr lang="en-GB" altLang="zh-CN" sz="2200" dirty="0">
                <a:solidFill>
                  <a:srgbClr val="3B3D3C"/>
                </a:solidFill>
                <a:latin typeface="+mn-lt"/>
                <a:ea typeface="宋体" pitchFamily="2" charset="-122"/>
                <a:sym typeface="Wingdings" pitchFamily="2" charset="2"/>
              </a:rPr>
              <a:t>Main focus on practicability</a:t>
            </a:r>
          </a:p>
          <a:p>
            <a:pPr marL="444500" indent="-444500" eaLnBrk="0" hangingPunct="0">
              <a:spcBef>
                <a:spcPct val="50000"/>
              </a:spcBef>
              <a:buFont typeface="Wingdings" pitchFamily="2" charset="2"/>
              <a:buChar char="§"/>
              <a:defRPr/>
            </a:pPr>
            <a:endParaRPr lang="en-GB" altLang="zh-CN" sz="2200" dirty="0">
              <a:solidFill>
                <a:srgbClr val="3B3D3C"/>
              </a:solidFill>
              <a:latin typeface="+mn-lt"/>
              <a:ea typeface="宋体" pitchFamily="2" charset="-122"/>
              <a:sym typeface="Wingdings" pitchFamily="2" charset="2"/>
            </a:endParaRPr>
          </a:p>
          <a:p>
            <a:pPr marL="444500" indent="-444500" eaLnBrk="0" hangingPunct="0">
              <a:spcBef>
                <a:spcPct val="50000"/>
              </a:spcBef>
              <a:buFont typeface="Wingdings" pitchFamily="2" charset="2"/>
              <a:buChar char="§"/>
              <a:defRPr/>
            </a:pPr>
            <a:endParaRPr lang="de-DE" altLang="zh-CN" sz="2200" dirty="0">
              <a:solidFill>
                <a:srgbClr val="3B3D3C"/>
              </a:solidFill>
              <a:latin typeface="+mn-lt"/>
              <a:ea typeface="宋体" pitchFamily="2" charset="-122"/>
              <a:sym typeface="Wingdings" pitchFamily="2" charset="2"/>
            </a:endParaRPr>
          </a:p>
          <a:p>
            <a:pPr marL="444500" indent="-444500" eaLnBrk="0" hangingPunct="0">
              <a:spcBef>
                <a:spcPct val="50000"/>
              </a:spcBef>
              <a:buFont typeface="Wingdings" pitchFamily="2" charset="2"/>
              <a:buChar char="§"/>
              <a:defRPr/>
            </a:pPr>
            <a:endParaRPr lang="de-DE" altLang="zh-CN" sz="2200" dirty="0">
              <a:solidFill>
                <a:srgbClr val="3B3D3C"/>
              </a:solidFill>
              <a:latin typeface="+mn-lt"/>
              <a:ea typeface="宋体" pitchFamily="2" charset="-122"/>
              <a:sym typeface="Wingdings" pitchFamily="2" charset="2"/>
            </a:endParaRPr>
          </a:p>
          <a:p>
            <a:pPr>
              <a:defRPr/>
            </a:pPr>
            <a:endParaRPr lang="de-DE" dirty="0">
              <a:ea typeface="ＭＳ Ｐゴシック" pitchFamily="34" charset="-128"/>
            </a:endParaRPr>
          </a:p>
          <a:p>
            <a:pPr>
              <a:defRPr/>
            </a:pPr>
            <a:endParaRPr lang="en-GB" dirty="0">
              <a:ea typeface="ＭＳ Ｐゴシック" pitchFamily="34" charset="-128"/>
            </a:endParaRPr>
          </a:p>
        </p:txBody>
      </p:sp>
      <p:sp>
        <p:nvSpPr>
          <p:cNvPr id="12" name="Rectangle 2"/>
          <p:cNvSpPr txBox="1">
            <a:spLocks noChangeArrowheads="1"/>
          </p:cNvSpPr>
          <p:nvPr/>
        </p:nvSpPr>
        <p:spPr bwMode="auto">
          <a:xfrm>
            <a:off x="455613" y="341313"/>
            <a:ext cx="8305800" cy="719137"/>
          </a:xfrm>
          <a:prstGeom prst="rect">
            <a:avLst/>
          </a:prstGeom>
          <a:noFill/>
          <a:ln w="9525">
            <a:noFill/>
            <a:miter lim="800000"/>
            <a:headEnd/>
            <a:tailEnd/>
          </a:ln>
          <a:effectLst/>
        </p:spPr>
        <p:txBody>
          <a:bodyPr lIns="0" tIns="0" rIns="0" bIns="0" anchor="ctr"/>
          <a:lstStyle/>
          <a:p>
            <a:pPr algn="ctr" defTabSz="914400" eaLnBrk="0" hangingPunct="0">
              <a:defRPr/>
            </a:pPr>
            <a:r>
              <a:rPr lang="en-US" altLang="zh-CN" sz="3600" b="1" dirty="0">
                <a:latin typeface="+mj-lt"/>
                <a:ea typeface="+mj-ea"/>
                <a:cs typeface="+mj-cs"/>
              </a:rPr>
              <a:t>External Audit</a:t>
            </a:r>
          </a:p>
        </p:txBody>
      </p:sp>
      <p:pic>
        <p:nvPicPr>
          <p:cNvPr id="28676" name="Grafik 5" descr="Audit.gif"/>
          <p:cNvPicPr>
            <a:picLocks noChangeAspect="1"/>
          </p:cNvPicPr>
          <p:nvPr/>
        </p:nvPicPr>
        <p:blipFill>
          <a:blip r:embed="rId3" cstate="print"/>
          <a:srcRect/>
          <a:stretch>
            <a:fillRect/>
          </a:stretch>
        </p:blipFill>
        <p:spPr bwMode="auto">
          <a:xfrm>
            <a:off x="3325813" y="2855913"/>
            <a:ext cx="4899025" cy="3252787"/>
          </a:xfrm>
          <a:prstGeom prst="rect">
            <a:avLst/>
          </a:prstGeom>
          <a:noFill/>
          <a:ln w="9525">
            <a:noFill/>
            <a:miter lim="800000"/>
            <a:headEnd/>
            <a:tailEnd/>
          </a:ln>
        </p:spPr>
      </p:pic>
      <p:sp>
        <p:nvSpPr>
          <p:cNvPr id="28678" name="Slide Number Placeholder 3"/>
          <p:cNvSpPr>
            <a:spLocks noGrp="1"/>
          </p:cNvSpPr>
          <p:nvPr>
            <p:ph type="sldNum" sz="quarter" idx="12"/>
          </p:nvPr>
        </p:nvSpPr>
        <p:spPr>
          <a:noFill/>
        </p:spPr>
        <p:txBody>
          <a:bodyPr/>
          <a:lstStyle/>
          <a:p>
            <a:fld id="{705B2082-B034-4CAA-803E-C43903B55BC8}" type="slidenum">
              <a:rPr lang="en-GB" smtClean="0">
                <a:latin typeface="Arial" charset="0"/>
              </a:rPr>
              <a:pPr/>
              <a:t>23</a:t>
            </a:fld>
            <a:endParaRPr lang="en-GB" smtClean="0">
              <a:latin typeface="Arial"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txBox="1">
            <a:spLocks noChangeArrowheads="1"/>
          </p:cNvSpPr>
          <p:nvPr/>
        </p:nvSpPr>
        <p:spPr bwMode="auto">
          <a:xfrm>
            <a:off x="455613" y="341313"/>
            <a:ext cx="8305800" cy="719137"/>
          </a:xfrm>
          <a:prstGeom prst="rect">
            <a:avLst/>
          </a:prstGeom>
          <a:noFill/>
          <a:ln w="9525">
            <a:noFill/>
            <a:miter lim="800000"/>
            <a:headEnd/>
            <a:tailEnd/>
          </a:ln>
          <a:effectLst/>
        </p:spPr>
        <p:txBody>
          <a:bodyPr lIns="0" tIns="0" rIns="0" bIns="0" anchor="ctr"/>
          <a:lstStyle/>
          <a:p>
            <a:pPr algn="ctr" eaLnBrk="0" hangingPunct="0">
              <a:defRPr/>
            </a:pPr>
            <a:r>
              <a:rPr lang="en-US" altLang="zh-CN" sz="3600" b="1" dirty="0">
                <a:latin typeface="+mj-lt"/>
                <a:ea typeface="+mj-ea"/>
                <a:cs typeface="+mj-cs"/>
              </a:rPr>
              <a:t>Public Relation</a:t>
            </a:r>
          </a:p>
        </p:txBody>
      </p:sp>
      <p:sp>
        <p:nvSpPr>
          <p:cNvPr id="25" name="Text Box 8"/>
          <p:cNvSpPr txBox="1">
            <a:spLocks noChangeArrowheads="1"/>
          </p:cNvSpPr>
          <p:nvPr/>
        </p:nvSpPr>
        <p:spPr bwMode="auto">
          <a:xfrm>
            <a:off x="533400" y="1217613"/>
            <a:ext cx="8458200" cy="4032250"/>
          </a:xfrm>
          <a:prstGeom prst="rect">
            <a:avLst/>
          </a:prstGeom>
          <a:noFill/>
          <a:ln w="9525">
            <a:noFill/>
            <a:miter lim="800000"/>
            <a:headEnd/>
            <a:tailEnd/>
          </a:ln>
        </p:spPr>
        <p:txBody>
          <a:bodyPr>
            <a:spAutoFit/>
          </a:bodyPr>
          <a:lstStyle/>
          <a:p>
            <a:pPr marL="444500" indent="-444500" eaLnBrk="0" hangingPunct="0">
              <a:spcBef>
                <a:spcPct val="50000"/>
              </a:spcBef>
              <a:buFont typeface="Wingdings" pitchFamily="2" charset="2"/>
              <a:buChar char="§"/>
              <a:defRPr/>
            </a:pPr>
            <a:r>
              <a:rPr lang="en-GB" altLang="zh-CN" sz="2200" dirty="0">
                <a:solidFill>
                  <a:srgbClr val="3B3D3C"/>
                </a:solidFill>
                <a:latin typeface="+mn-lt"/>
                <a:ea typeface="宋体" pitchFamily="2" charset="-122"/>
                <a:sym typeface="Wingdings" pitchFamily="2" charset="2"/>
              </a:rPr>
              <a:t>Public organisations need to show and present their activities</a:t>
            </a:r>
          </a:p>
          <a:p>
            <a:pPr marL="444500" indent="-444500" eaLnBrk="0" hangingPunct="0">
              <a:spcBef>
                <a:spcPct val="50000"/>
              </a:spcBef>
              <a:buFont typeface="Wingdings" pitchFamily="2" charset="2"/>
              <a:buChar char="§"/>
              <a:defRPr/>
            </a:pPr>
            <a:r>
              <a:rPr lang="en-GB" altLang="zh-CN" sz="2200" dirty="0">
                <a:solidFill>
                  <a:srgbClr val="3B3D3C"/>
                </a:solidFill>
                <a:latin typeface="+mn-lt"/>
                <a:ea typeface="宋体" pitchFamily="2" charset="-122"/>
                <a:sym typeface="Wingdings" pitchFamily="2" charset="2"/>
              </a:rPr>
              <a:t>Press release</a:t>
            </a:r>
          </a:p>
          <a:p>
            <a:pPr marL="444500" indent="-444500" eaLnBrk="0" hangingPunct="0">
              <a:spcBef>
                <a:spcPct val="50000"/>
              </a:spcBef>
              <a:buFont typeface="Wingdings" pitchFamily="2" charset="2"/>
              <a:buChar char="§"/>
              <a:defRPr/>
            </a:pPr>
            <a:r>
              <a:rPr lang="en-GB" altLang="zh-CN" sz="2200" dirty="0">
                <a:solidFill>
                  <a:srgbClr val="3B3D3C"/>
                </a:solidFill>
                <a:latin typeface="+mn-lt"/>
                <a:ea typeface="宋体" pitchFamily="2" charset="-122"/>
                <a:sym typeface="Wingdings" pitchFamily="2" charset="2"/>
              </a:rPr>
              <a:t>Press conference</a:t>
            </a:r>
          </a:p>
          <a:p>
            <a:pPr marL="444500" indent="-444500" eaLnBrk="0" hangingPunct="0">
              <a:spcBef>
                <a:spcPct val="50000"/>
              </a:spcBef>
              <a:buFont typeface="Wingdings" pitchFamily="2" charset="2"/>
              <a:buChar char="§"/>
              <a:defRPr/>
            </a:pPr>
            <a:r>
              <a:rPr lang="en-GB" altLang="zh-CN" sz="2200" dirty="0">
                <a:solidFill>
                  <a:srgbClr val="3B3D3C"/>
                </a:solidFill>
                <a:latin typeface="+mn-lt"/>
                <a:ea typeface="宋体" pitchFamily="2" charset="-122"/>
                <a:sym typeface="Wingdings" pitchFamily="2" charset="2"/>
              </a:rPr>
              <a:t>Articles</a:t>
            </a:r>
          </a:p>
          <a:p>
            <a:pPr marL="444500" indent="-444500" eaLnBrk="0" hangingPunct="0">
              <a:spcBef>
                <a:spcPct val="50000"/>
              </a:spcBef>
              <a:buFont typeface="Wingdings" pitchFamily="2" charset="2"/>
              <a:buChar char="§"/>
              <a:defRPr/>
            </a:pPr>
            <a:endParaRPr lang="en-GB" altLang="zh-CN" sz="2200" dirty="0">
              <a:solidFill>
                <a:srgbClr val="3B3D3C"/>
              </a:solidFill>
              <a:latin typeface="+mn-lt"/>
              <a:ea typeface="宋体" pitchFamily="2" charset="-122"/>
              <a:sym typeface="Wingdings" pitchFamily="2" charset="2"/>
            </a:endParaRPr>
          </a:p>
          <a:p>
            <a:pPr marL="444500" indent="-444500" eaLnBrk="0" hangingPunct="0">
              <a:spcBef>
                <a:spcPct val="50000"/>
              </a:spcBef>
              <a:buFont typeface="Wingdings" pitchFamily="2" charset="2"/>
              <a:buChar char="§"/>
              <a:defRPr/>
            </a:pPr>
            <a:endParaRPr lang="de-DE" altLang="zh-CN" sz="2200" dirty="0">
              <a:solidFill>
                <a:srgbClr val="3B3D3C"/>
              </a:solidFill>
              <a:latin typeface="+mn-lt"/>
              <a:ea typeface="宋体" pitchFamily="2" charset="-122"/>
              <a:sym typeface="Wingdings" pitchFamily="2" charset="2"/>
            </a:endParaRPr>
          </a:p>
          <a:p>
            <a:pPr marL="444500" indent="-444500" eaLnBrk="0" hangingPunct="0">
              <a:spcBef>
                <a:spcPct val="50000"/>
              </a:spcBef>
              <a:buFont typeface="Wingdings" pitchFamily="2" charset="2"/>
              <a:buChar char="§"/>
              <a:defRPr/>
            </a:pPr>
            <a:endParaRPr lang="de-DE" altLang="zh-CN" sz="2200" dirty="0">
              <a:solidFill>
                <a:srgbClr val="3B3D3C"/>
              </a:solidFill>
              <a:latin typeface="+mn-lt"/>
              <a:ea typeface="宋体" pitchFamily="2" charset="-122"/>
              <a:sym typeface="Wingdings" pitchFamily="2" charset="2"/>
            </a:endParaRPr>
          </a:p>
          <a:p>
            <a:pPr>
              <a:defRPr/>
            </a:pPr>
            <a:endParaRPr lang="de-DE" dirty="0">
              <a:ea typeface="ＭＳ Ｐゴシック" pitchFamily="34" charset="-128"/>
            </a:endParaRPr>
          </a:p>
          <a:p>
            <a:pPr>
              <a:defRPr/>
            </a:pPr>
            <a:endParaRPr lang="en-GB" dirty="0">
              <a:ea typeface="ＭＳ Ｐゴシック" pitchFamily="34" charset="-128"/>
            </a:endParaRPr>
          </a:p>
        </p:txBody>
      </p:sp>
      <p:pic>
        <p:nvPicPr>
          <p:cNvPr id="29700" name="Grafik 28" descr="Bundesminister-Verleihung_s.gif"/>
          <p:cNvPicPr>
            <a:picLocks noChangeAspect="1"/>
          </p:cNvPicPr>
          <p:nvPr/>
        </p:nvPicPr>
        <p:blipFill>
          <a:blip r:embed="rId3" cstate="print"/>
          <a:srcRect/>
          <a:stretch>
            <a:fillRect/>
          </a:stretch>
        </p:blipFill>
        <p:spPr bwMode="auto">
          <a:xfrm>
            <a:off x="533400" y="3571875"/>
            <a:ext cx="2987675" cy="1866900"/>
          </a:xfrm>
          <a:prstGeom prst="rect">
            <a:avLst/>
          </a:prstGeom>
          <a:noFill/>
          <a:ln w="9525">
            <a:noFill/>
            <a:miter lim="800000"/>
            <a:headEnd/>
            <a:tailEnd/>
          </a:ln>
        </p:spPr>
      </p:pic>
      <p:pic>
        <p:nvPicPr>
          <p:cNvPr id="29701" name="Grafik 29" descr="Energieteam_s.gif"/>
          <p:cNvPicPr>
            <a:picLocks noChangeAspect="1"/>
          </p:cNvPicPr>
          <p:nvPr/>
        </p:nvPicPr>
        <p:blipFill>
          <a:blip r:embed="rId4" cstate="print"/>
          <a:srcRect/>
          <a:stretch>
            <a:fillRect/>
          </a:stretch>
        </p:blipFill>
        <p:spPr bwMode="auto">
          <a:xfrm>
            <a:off x="3757613" y="2981325"/>
            <a:ext cx="5233987" cy="2457450"/>
          </a:xfrm>
          <a:prstGeom prst="rect">
            <a:avLst/>
          </a:prstGeom>
          <a:noFill/>
          <a:ln w="9525">
            <a:noFill/>
            <a:miter lim="800000"/>
            <a:headEnd/>
            <a:tailEnd/>
          </a:ln>
        </p:spPr>
      </p:pic>
      <p:sp>
        <p:nvSpPr>
          <p:cNvPr id="29703" name="Slide Number Placeholder 3"/>
          <p:cNvSpPr>
            <a:spLocks noGrp="1"/>
          </p:cNvSpPr>
          <p:nvPr>
            <p:ph type="sldNum" sz="quarter" idx="12"/>
          </p:nvPr>
        </p:nvSpPr>
        <p:spPr>
          <a:noFill/>
        </p:spPr>
        <p:txBody>
          <a:bodyPr/>
          <a:lstStyle/>
          <a:p>
            <a:fld id="{28D58E9D-2426-4BC0-BB98-C82D55B67248}" type="slidenum">
              <a:rPr lang="en-GB" smtClean="0">
                <a:latin typeface="Arial" charset="0"/>
              </a:rPr>
              <a:pPr/>
              <a:t>24</a:t>
            </a:fld>
            <a:endParaRPr lang="en-GB" smtClean="0">
              <a:latin typeface="Arial"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9"/>
          <p:cNvSpPr>
            <a:spLocks noGrp="1" noChangeArrowheads="1"/>
          </p:cNvSpPr>
          <p:nvPr>
            <p:ph type="sldNum" sz="quarter" idx="12"/>
          </p:nvPr>
        </p:nvSpPr>
        <p:spPr>
          <a:noFill/>
        </p:spPr>
        <p:txBody>
          <a:bodyPr/>
          <a:lstStyle/>
          <a:p>
            <a:fld id="{3BC99862-8D02-4688-8DCC-3A02AC01D125}" type="slidenum">
              <a:rPr lang="en-GB" smtClean="0">
                <a:latin typeface="Arial" charset="0"/>
              </a:rPr>
              <a:pPr/>
              <a:t>25</a:t>
            </a:fld>
            <a:endParaRPr lang="en-GB" smtClean="0">
              <a:latin typeface="Arial" charset="0"/>
            </a:endParaRPr>
          </a:p>
        </p:txBody>
      </p:sp>
      <p:sp>
        <p:nvSpPr>
          <p:cNvPr id="30723" name="Rectangle 2"/>
          <p:cNvSpPr>
            <a:spLocks noGrp="1" noChangeArrowheads="1"/>
          </p:cNvSpPr>
          <p:nvPr>
            <p:ph type="title" idx="4294967295"/>
          </p:nvPr>
        </p:nvSpPr>
        <p:spPr>
          <a:xfrm>
            <a:off x="455613" y="341313"/>
            <a:ext cx="8305800" cy="719137"/>
          </a:xfrm>
          <a:noFill/>
        </p:spPr>
        <p:txBody>
          <a:bodyPr/>
          <a:lstStyle/>
          <a:p>
            <a:r>
              <a:rPr lang="en-US" altLang="zh-CN" smtClean="0"/>
              <a:t>Results</a:t>
            </a:r>
          </a:p>
        </p:txBody>
      </p:sp>
      <p:sp>
        <p:nvSpPr>
          <p:cNvPr id="30724" name="Rectangle 3"/>
          <p:cNvSpPr>
            <a:spLocks noGrp="1" noChangeArrowheads="1"/>
          </p:cNvSpPr>
          <p:nvPr>
            <p:ph type="body" idx="4294967295"/>
          </p:nvPr>
        </p:nvSpPr>
        <p:spPr>
          <a:xfrm>
            <a:off x="1685925" y="1436688"/>
            <a:ext cx="5924550" cy="3946525"/>
          </a:xfrm>
          <a:prstGeom prst="rect">
            <a:avLst/>
          </a:prstGeom>
          <a:noFill/>
        </p:spPr>
        <p:txBody>
          <a:bodyPr/>
          <a:lstStyle/>
          <a:p>
            <a:pPr marL="444500" indent="-444500"/>
            <a:r>
              <a:rPr lang="en-US" altLang="zh-CN" sz="2400" smtClean="0">
                <a:ea typeface="SimSun" pitchFamily="2" charset="-122"/>
                <a:sym typeface="Wingdings" pitchFamily="2" charset="2"/>
              </a:rPr>
              <a:t>1</a:t>
            </a:r>
            <a:r>
              <a:rPr lang="en-US" altLang="zh-CN" sz="2400" baseline="30000" smtClean="0">
                <a:ea typeface="SimSun" pitchFamily="2" charset="-122"/>
                <a:sym typeface="Wingdings" pitchFamily="2" charset="2"/>
              </a:rPr>
              <a:t>st</a:t>
            </a:r>
            <a:r>
              <a:rPr lang="en-US" altLang="zh-CN" sz="2400" smtClean="0">
                <a:ea typeface="SimSun" pitchFamily="2" charset="-122"/>
                <a:sym typeface="Wingdings" pitchFamily="2" charset="2"/>
              </a:rPr>
              <a:t> year:</a:t>
            </a:r>
          </a:p>
          <a:p>
            <a:pPr marL="709613" lvl="1" indent="-444500"/>
            <a:r>
              <a:rPr lang="en-GB" sz="2000" smtClean="0"/>
              <a:t>Total Heat Costs 2010 ~ </a:t>
            </a:r>
            <a:r>
              <a:rPr lang="de-DE" sz="2000" smtClean="0"/>
              <a:t>€</a:t>
            </a:r>
            <a:r>
              <a:rPr lang="en-GB" sz="2000" smtClean="0"/>
              <a:t> 27,405</a:t>
            </a:r>
          </a:p>
          <a:p>
            <a:pPr marL="709613" lvl="1" indent="-444500"/>
            <a:r>
              <a:rPr lang="en-GB" sz="2000" smtClean="0"/>
              <a:t>Total Electricity Costs 2010 ~ € 53,000</a:t>
            </a:r>
          </a:p>
          <a:p>
            <a:pPr marL="709613" lvl="1" indent="-444500"/>
            <a:r>
              <a:rPr lang="de-DE" sz="2000" smtClean="0"/>
              <a:t>Electricity Reductions</a:t>
            </a:r>
            <a:r>
              <a:rPr lang="en-GB" sz="2000" smtClean="0"/>
              <a:t> ~ 25 %</a:t>
            </a:r>
          </a:p>
          <a:p>
            <a:pPr marL="444500" indent="-444500"/>
            <a:endParaRPr lang="en-US" altLang="zh-CN" sz="2000" smtClean="0">
              <a:ea typeface="SimSun" pitchFamily="2" charset="-122"/>
              <a:sym typeface="Wingdings" pitchFamily="2" charset="2"/>
            </a:endParaRPr>
          </a:p>
          <a:p>
            <a:pPr marL="444500" indent="-444500">
              <a:buFont typeface="Wingdings" pitchFamily="2" charset="2"/>
              <a:buNone/>
            </a:pPr>
            <a:endParaRPr lang="en-US" altLang="zh-CN" smtClean="0">
              <a:ea typeface="SimSun" pitchFamily="2" charset="-122"/>
              <a:sym typeface="Wingdings" pitchFamily="2" charset="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Grp="1" noChangeArrowheads="1"/>
          </p:cNvSpPr>
          <p:nvPr>
            <p:ph type="ftr" sz="quarter" idx="11"/>
          </p:nvPr>
        </p:nvSpPr>
        <p:spPr>
          <a:noFill/>
        </p:spPr>
        <p:txBody>
          <a:bodyPr/>
          <a:lstStyle/>
          <a:p>
            <a:r>
              <a:rPr lang="en-US" altLang="zh-CN" smtClean="0">
                <a:latin typeface="Arial" charset="0"/>
              </a:rPr>
              <a:t>Example Municipality</a:t>
            </a:r>
            <a:endParaRPr lang="en-GB" smtClean="0">
              <a:latin typeface="Arial" charset="0"/>
            </a:endParaRPr>
          </a:p>
        </p:txBody>
      </p:sp>
      <p:sp>
        <p:nvSpPr>
          <p:cNvPr id="31747" name="Rectangle 9"/>
          <p:cNvSpPr>
            <a:spLocks noGrp="1" noChangeArrowheads="1"/>
          </p:cNvSpPr>
          <p:nvPr>
            <p:ph type="sldNum" sz="quarter" idx="12"/>
          </p:nvPr>
        </p:nvSpPr>
        <p:spPr>
          <a:noFill/>
        </p:spPr>
        <p:txBody>
          <a:bodyPr/>
          <a:lstStyle/>
          <a:p>
            <a:fld id="{955DB8E4-8521-49FA-9ABB-37BA9DBE0458}" type="slidenum">
              <a:rPr lang="en-GB" smtClean="0">
                <a:latin typeface="Arial" charset="0"/>
              </a:rPr>
              <a:pPr/>
              <a:t>26</a:t>
            </a:fld>
            <a:endParaRPr lang="en-GB" smtClean="0">
              <a:latin typeface="Arial" charset="0"/>
            </a:endParaRPr>
          </a:p>
        </p:txBody>
      </p:sp>
      <p:sp>
        <p:nvSpPr>
          <p:cNvPr id="31748" name="Rectangle 2"/>
          <p:cNvSpPr>
            <a:spLocks noGrp="1" noChangeArrowheads="1"/>
          </p:cNvSpPr>
          <p:nvPr>
            <p:ph type="title" idx="4294967295"/>
          </p:nvPr>
        </p:nvSpPr>
        <p:spPr>
          <a:xfrm>
            <a:off x="455613" y="341313"/>
            <a:ext cx="8305800" cy="719137"/>
          </a:xfrm>
          <a:noFill/>
        </p:spPr>
        <p:txBody>
          <a:bodyPr/>
          <a:lstStyle/>
          <a:p>
            <a:r>
              <a:rPr lang="en-US" altLang="zh-CN" smtClean="0"/>
              <a:t>Conclusion</a:t>
            </a:r>
          </a:p>
        </p:txBody>
      </p:sp>
      <p:sp>
        <p:nvSpPr>
          <p:cNvPr id="31749" name="Rectangle 3"/>
          <p:cNvSpPr>
            <a:spLocks noGrp="1" noChangeArrowheads="1"/>
          </p:cNvSpPr>
          <p:nvPr>
            <p:ph type="body" idx="4294967295"/>
          </p:nvPr>
        </p:nvSpPr>
        <p:spPr>
          <a:xfrm>
            <a:off x="265113" y="1235075"/>
            <a:ext cx="8678862" cy="4165600"/>
          </a:xfrm>
          <a:prstGeom prst="rect">
            <a:avLst/>
          </a:prstGeom>
          <a:noFill/>
        </p:spPr>
        <p:txBody>
          <a:bodyPr/>
          <a:lstStyle/>
          <a:p>
            <a:pPr marL="266700" indent="-266700"/>
            <a:r>
              <a:rPr lang="en-US" altLang="zh-CN" sz="2200" smtClean="0">
                <a:sym typeface="Wingdings" pitchFamily="2" charset="2"/>
              </a:rPr>
              <a:t>Support of all political parties necessary</a:t>
            </a:r>
          </a:p>
          <a:p>
            <a:pPr marL="266700" indent="-266700"/>
            <a:r>
              <a:rPr lang="en-US" altLang="zh-CN" sz="2200" smtClean="0">
                <a:sym typeface="Wingdings" pitchFamily="2" charset="2"/>
              </a:rPr>
              <a:t>Staff of different departments must participate</a:t>
            </a:r>
          </a:p>
          <a:p>
            <a:pPr marL="266700" indent="-266700"/>
            <a:r>
              <a:rPr lang="en-US" altLang="zh-CN" sz="2200" smtClean="0">
                <a:sym typeface="Wingdings" pitchFamily="2" charset="2"/>
              </a:rPr>
              <a:t>Relevant energy consumers must be measured</a:t>
            </a:r>
          </a:p>
          <a:p>
            <a:pPr marL="266700" indent="-266700"/>
            <a:r>
              <a:rPr lang="en-US" altLang="zh-CN" sz="2200" smtClean="0">
                <a:sym typeface="Wingdings" pitchFamily="2" charset="2"/>
              </a:rPr>
              <a:t>Keep administration to a minimum</a:t>
            </a:r>
          </a:p>
          <a:p>
            <a:pPr marL="266700" indent="-266700"/>
            <a:r>
              <a:rPr lang="en-US" altLang="zh-CN" sz="2200" smtClean="0">
                <a:sym typeface="Wingdings" pitchFamily="2" charset="2"/>
              </a:rPr>
              <a:t>Continuous, structured meetings</a:t>
            </a:r>
          </a:p>
          <a:p>
            <a:pPr marL="266700" indent="-266700"/>
            <a:r>
              <a:rPr lang="en-US" altLang="zh-CN" sz="2200" smtClean="0">
                <a:sym typeface="Wingdings" pitchFamily="2" charset="2"/>
              </a:rPr>
              <a:t>If possible include municipality territory</a:t>
            </a:r>
          </a:p>
        </p:txBody>
      </p:sp>
      <p:pic>
        <p:nvPicPr>
          <p:cNvPr id="31750" name="Grafik 6" descr="mpenergie-(10)_s.gif"/>
          <p:cNvPicPr>
            <a:picLocks noChangeAspect="1"/>
          </p:cNvPicPr>
          <p:nvPr/>
        </p:nvPicPr>
        <p:blipFill>
          <a:blip r:embed="rId3" cstate="print"/>
          <a:srcRect/>
          <a:stretch>
            <a:fillRect/>
          </a:stretch>
        </p:blipFill>
        <p:spPr bwMode="auto">
          <a:xfrm>
            <a:off x="4225925" y="4070350"/>
            <a:ext cx="3983038" cy="2660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9"/>
          <p:cNvSpPr>
            <a:spLocks noGrp="1" noChangeArrowheads="1"/>
          </p:cNvSpPr>
          <p:nvPr>
            <p:ph type="sldNum" sz="quarter" idx="12"/>
          </p:nvPr>
        </p:nvSpPr>
        <p:spPr>
          <a:noFill/>
        </p:spPr>
        <p:txBody>
          <a:bodyPr/>
          <a:lstStyle/>
          <a:p>
            <a:fld id="{7046968D-4A82-4262-84C4-CF9A070B41B1}" type="slidenum">
              <a:rPr lang="en-GB" smtClean="0">
                <a:latin typeface="Arial" charset="0"/>
              </a:rPr>
              <a:pPr/>
              <a:t>27</a:t>
            </a:fld>
            <a:endParaRPr lang="en-GB" smtClean="0">
              <a:latin typeface="Arial" charset="0"/>
            </a:endParaRPr>
          </a:p>
        </p:txBody>
      </p:sp>
      <p:sp>
        <p:nvSpPr>
          <p:cNvPr id="32771" name="Rectangle 2"/>
          <p:cNvSpPr>
            <a:spLocks noChangeArrowheads="1"/>
          </p:cNvSpPr>
          <p:nvPr/>
        </p:nvSpPr>
        <p:spPr bwMode="auto">
          <a:xfrm>
            <a:off x="323850" y="1916113"/>
            <a:ext cx="8424863" cy="855662"/>
          </a:xfrm>
          <a:prstGeom prst="rect">
            <a:avLst/>
          </a:prstGeom>
          <a:noFill/>
          <a:ln w="9525">
            <a:noFill/>
            <a:miter lim="800000"/>
            <a:headEnd/>
            <a:tailEnd/>
          </a:ln>
        </p:spPr>
        <p:txBody>
          <a:bodyPr anchor="ctr"/>
          <a:lstStyle/>
          <a:p>
            <a:pPr algn="ctr" defTabSz="914400" eaLnBrk="0" hangingPunct="0"/>
            <a:r>
              <a:rPr lang="en-US" altLang="zh-CN" sz="3500" i="1">
                <a:ea typeface="SimSun" pitchFamily="2" charset="-122"/>
              </a:rPr>
              <a:t>Thank you for your attention!</a:t>
            </a:r>
            <a:r>
              <a:rPr lang="en-US" altLang="zh-CN" sz="2600" b="1">
                <a:ea typeface="SimSun" pitchFamily="2" charset="-122"/>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9"/>
          <p:cNvSpPr>
            <a:spLocks noGrp="1" noChangeArrowheads="1"/>
          </p:cNvSpPr>
          <p:nvPr>
            <p:ph type="sldNum" sz="quarter" idx="12"/>
          </p:nvPr>
        </p:nvSpPr>
        <p:spPr>
          <a:noFill/>
        </p:spPr>
        <p:txBody>
          <a:bodyPr/>
          <a:lstStyle/>
          <a:p>
            <a:fld id="{EDC6A2DA-11E7-4701-9BF3-01BB0F3E7D46}" type="slidenum">
              <a:rPr lang="en-GB" smtClean="0">
                <a:latin typeface="Arial" charset="0"/>
              </a:rPr>
              <a:pPr/>
              <a:t>3</a:t>
            </a:fld>
            <a:endParaRPr lang="en-GB" smtClean="0">
              <a:latin typeface="Arial" charset="0"/>
            </a:endParaRPr>
          </a:p>
        </p:txBody>
      </p:sp>
      <p:sp>
        <p:nvSpPr>
          <p:cNvPr id="8195" name="Rectangle 2"/>
          <p:cNvSpPr>
            <a:spLocks noGrp="1" noChangeArrowheads="1"/>
          </p:cNvSpPr>
          <p:nvPr>
            <p:ph type="title" idx="4294967295"/>
          </p:nvPr>
        </p:nvSpPr>
        <p:spPr>
          <a:xfrm>
            <a:off x="-1884176" y="1192961"/>
            <a:ext cx="8305800" cy="719137"/>
          </a:xfrm>
          <a:noFill/>
        </p:spPr>
        <p:txBody>
          <a:bodyPr>
            <a:normAutofit fontScale="90000"/>
          </a:bodyPr>
          <a:lstStyle/>
          <a:p>
            <a:r>
              <a:rPr lang="en-US" altLang="zh-CN" dirty="0" smtClean="0"/>
              <a:t>Municipality </a:t>
            </a:r>
            <a:br>
              <a:rPr lang="en-US" altLang="zh-CN" dirty="0" smtClean="0"/>
            </a:br>
            <a:r>
              <a:rPr lang="en-US" altLang="zh-CN" dirty="0" smtClean="0"/>
              <a:t>Eisenkappel-Vellach </a:t>
            </a:r>
          </a:p>
        </p:txBody>
      </p:sp>
      <p:pic>
        <p:nvPicPr>
          <p:cNvPr id="8196" name="Grafik 7"/>
          <p:cNvPicPr>
            <a:picLocks noChangeAspect="1" noChangeArrowheads="1"/>
          </p:cNvPicPr>
          <p:nvPr/>
        </p:nvPicPr>
        <p:blipFill>
          <a:blip r:embed="rId3" cstate="print"/>
          <a:srcRect l="23627" t="27528" r="662" b="6117"/>
          <a:stretch>
            <a:fillRect/>
          </a:stretch>
        </p:blipFill>
        <p:spPr bwMode="auto">
          <a:xfrm>
            <a:off x="4195763" y="0"/>
            <a:ext cx="4948237" cy="2490788"/>
          </a:xfrm>
          <a:prstGeom prst="rect">
            <a:avLst/>
          </a:prstGeom>
          <a:noFill/>
          <a:ln w="9525">
            <a:noFill/>
            <a:miter lim="800000"/>
            <a:headEnd/>
            <a:tailEnd/>
          </a:ln>
        </p:spPr>
      </p:pic>
      <p:pic>
        <p:nvPicPr>
          <p:cNvPr id="8197" name="Grafik 5" descr="panoramaeisenkappel_kl.gif"/>
          <p:cNvPicPr>
            <a:picLocks noChangeAspect="1"/>
          </p:cNvPicPr>
          <p:nvPr/>
        </p:nvPicPr>
        <p:blipFill>
          <a:blip r:embed="rId4" cstate="print"/>
          <a:srcRect/>
          <a:stretch>
            <a:fillRect/>
          </a:stretch>
        </p:blipFill>
        <p:spPr bwMode="auto">
          <a:xfrm>
            <a:off x="0" y="2503488"/>
            <a:ext cx="9144000" cy="3360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Grp="1" noChangeArrowheads="1"/>
          </p:cNvSpPr>
          <p:nvPr>
            <p:ph type="sldNum" sz="quarter" idx="12"/>
          </p:nvPr>
        </p:nvSpPr>
        <p:spPr>
          <a:noFill/>
        </p:spPr>
        <p:txBody>
          <a:bodyPr/>
          <a:lstStyle/>
          <a:p>
            <a:fld id="{E3251598-1AAE-4308-BA5D-3EE003AB456D}" type="slidenum">
              <a:rPr lang="en-GB" smtClean="0">
                <a:latin typeface="Arial" charset="0"/>
              </a:rPr>
              <a:pPr/>
              <a:t>4</a:t>
            </a:fld>
            <a:endParaRPr lang="en-GB" smtClean="0">
              <a:latin typeface="Arial" charset="0"/>
            </a:endParaRPr>
          </a:p>
        </p:txBody>
      </p:sp>
      <p:sp>
        <p:nvSpPr>
          <p:cNvPr id="9219" name="Rectangle 2"/>
          <p:cNvSpPr>
            <a:spLocks noGrp="1" noChangeArrowheads="1"/>
          </p:cNvSpPr>
          <p:nvPr>
            <p:ph type="title" idx="4294967295"/>
          </p:nvPr>
        </p:nvSpPr>
        <p:spPr>
          <a:xfrm>
            <a:off x="455613" y="341313"/>
            <a:ext cx="8305800" cy="719137"/>
          </a:xfrm>
          <a:noFill/>
        </p:spPr>
        <p:txBody>
          <a:bodyPr>
            <a:normAutofit fontScale="90000"/>
          </a:bodyPr>
          <a:lstStyle/>
          <a:p>
            <a:r>
              <a:rPr lang="en-US" altLang="zh-CN" dirty="0" smtClean="0"/>
              <a:t>Challenges and Reasons </a:t>
            </a:r>
            <a:br>
              <a:rPr lang="en-US" altLang="zh-CN" dirty="0" smtClean="0"/>
            </a:br>
            <a:r>
              <a:rPr lang="en-US" altLang="zh-CN" dirty="0" smtClean="0"/>
              <a:t>to implement ISO50001</a:t>
            </a:r>
          </a:p>
        </p:txBody>
      </p:sp>
      <p:sp>
        <p:nvSpPr>
          <p:cNvPr id="9220" name="Rectangle 3"/>
          <p:cNvSpPr>
            <a:spLocks noChangeArrowheads="1"/>
          </p:cNvSpPr>
          <p:nvPr/>
        </p:nvSpPr>
        <p:spPr bwMode="auto">
          <a:xfrm>
            <a:off x="3879850" y="1243013"/>
            <a:ext cx="0" cy="365125"/>
          </a:xfrm>
          <a:prstGeom prst="rect">
            <a:avLst/>
          </a:prstGeom>
          <a:noFill/>
          <a:ln w="9525">
            <a:noFill/>
            <a:miter lim="800000"/>
            <a:headEnd/>
            <a:tailEnd/>
          </a:ln>
        </p:spPr>
        <p:txBody>
          <a:bodyPr wrap="none" lIns="0" tIns="0" rIns="0" bIns="0">
            <a:spAutoFit/>
          </a:bodyPr>
          <a:lstStyle/>
          <a:p>
            <a:endParaRPr lang="de-DE"/>
          </a:p>
        </p:txBody>
      </p:sp>
      <p:sp>
        <p:nvSpPr>
          <p:cNvPr id="9221" name="Rectangle 4"/>
          <p:cNvSpPr>
            <a:spLocks noChangeArrowheads="1"/>
          </p:cNvSpPr>
          <p:nvPr/>
        </p:nvSpPr>
        <p:spPr bwMode="auto">
          <a:xfrm>
            <a:off x="4759325" y="1243013"/>
            <a:ext cx="0" cy="365125"/>
          </a:xfrm>
          <a:prstGeom prst="rect">
            <a:avLst/>
          </a:prstGeom>
          <a:noFill/>
          <a:ln w="9525">
            <a:noFill/>
            <a:miter lim="800000"/>
            <a:headEnd/>
            <a:tailEnd/>
          </a:ln>
        </p:spPr>
        <p:txBody>
          <a:bodyPr wrap="none" lIns="0" tIns="0" rIns="0" bIns="0">
            <a:spAutoFit/>
          </a:bodyPr>
          <a:lstStyle/>
          <a:p>
            <a:endParaRPr lang="de-DE"/>
          </a:p>
        </p:txBody>
      </p:sp>
      <p:sp>
        <p:nvSpPr>
          <p:cNvPr id="9" name="Text Box 5"/>
          <p:cNvSpPr txBox="1">
            <a:spLocks noChangeArrowheads="1"/>
          </p:cNvSpPr>
          <p:nvPr/>
        </p:nvSpPr>
        <p:spPr bwMode="auto">
          <a:xfrm>
            <a:off x="1422494" y="1921903"/>
            <a:ext cx="6759575" cy="4200525"/>
          </a:xfrm>
          <a:prstGeom prst="rect">
            <a:avLst/>
          </a:prstGeom>
          <a:noFill/>
          <a:ln w="9525">
            <a:noFill/>
            <a:miter lim="800000"/>
            <a:headEnd/>
            <a:tailEnd/>
          </a:ln>
        </p:spPr>
        <p:txBody>
          <a:bodyPr>
            <a:spAutoFit/>
          </a:bodyPr>
          <a:lstStyle/>
          <a:p>
            <a:pPr marL="444500" indent="-444500" eaLnBrk="0" hangingPunct="0">
              <a:spcBef>
                <a:spcPct val="50000"/>
              </a:spcBef>
              <a:buFont typeface="Wingdings" pitchFamily="2" charset="2"/>
              <a:buChar char="§"/>
              <a:defRPr/>
            </a:pPr>
            <a:r>
              <a:rPr lang="en-GB" altLang="zh-CN" sz="2200" dirty="0">
                <a:solidFill>
                  <a:srgbClr val="3B3D3C"/>
                </a:solidFill>
                <a:latin typeface="+mn-lt"/>
                <a:ea typeface="宋体" pitchFamily="2" charset="-122"/>
                <a:sym typeface="Wingdings" pitchFamily="2" charset="2"/>
              </a:rPr>
              <a:t>Up to now no methodology / instruments to focus on energy issues in a structured way in boroughs</a:t>
            </a:r>
          </a:p>
          <a:p>
            <a:pPr marL="444500" indent="-444500" eaLnBrk="0" hangingPunct="0">
              <a:spcBef>
                <a:spcPct val="50000"/>
              </a:spcBef>
              <a:buFont typeface="Wingdings" pitchFamily="2" charset="2"/>
              <a:buChar char="§"/>
              <a:defRPr/>
            </a:pPr>
            <a:r>
              <a:rPr lang="en-GB" altLang="zh-CN" sz="2200" dirty="0">
                <a:solidFill>
                  <a:srgbClr val="3B3D3C"/>
                </a:solidFill>
                <a:latin typeface="+mn-lt"/>
                <a:ea typeface="宋体" pitchFamily="2" charset="-122"/>
                <a:sym typeface="Wingdings" pitchFamily="2" charset="2"/>
              </a:rPr>
              <a:t>Individual political parties follow their own programs and have preferences</a:t>
            </a:r>
          </a:p>
          <a:p>
            <a:pPr marL="444500" indent="-444500" eaLnBrk="0" hangingPunct="0">
              <a:spcBef>
                <a:spcPct val="50000"/>
              </a:spcBef>
              <a:buFont typeface="Wingdings" pitchFamily="2" charset="2"/>
              <a:buChar char="§"/>
              <a:defRPr/>
            </a:pPr>
            <a:r>
              <a:rPr lang="en-GB" altLang="zh-CN" sz="2200" dirty="0">
                <a:solidFill>
                  <a:srgbClr val="3B3D3C"/>
                </a:solidFill>
                <a:latin typeface="+mn-lt"/>
                <a:ea typeface="宋体" pitchFamily="2" charset="-122"/>
                <a:sym typeface="Wingdings" pitchFamily="2" charset="2"/>
              </a:rPr>
              <a:t>Overlapping roles and responsibilities</a:t>
            </a:r>
          </a:p>
          <a:p>
            <a:pPr marL="444500" indent="-444500" eaLnBrk="0" hangingPunct="0">
              <a:spcBef>
                <a:spcPct val="50000"/>
              </a:spcBef>
              <a:buFont typeface="Wingdings" pitchFamily="2" charset="2"/>
              <a:buChar char="§"/>
              <a:defRPr/>
            </a:pPr>
            <a:r>
              <a:rPr lang="en-GB" altLang="zh-CN" sz="2200" dirty="0">
                <a:solidFill>
                  <a:srgbClr val="3B3D3C"/>
                </a:solidFill>
                <a:latin typeface="+mn-lt"/>
                <a:ea typeface="宋体" pitchFamily="2" charset="-122"/>
                <a:sym typeface="Wingdings" pitchFamily="2" charset="2"/>
              </a:rPr>
              <a:t>Low level of awareness</a:t>
            </a:r>
          </a:p>
          <a:p>
            <a:pPr marL="444500" indent="-444500" eaLnBrk="0" hangingPunct="0">
              <a:spcBef>
                <a:spcPct val="50000"/>
              </a:spcBef>
              <a:buFont typeface="Wingdings" pitchFamily="2" charset="2"/>
              <a:buChar char="§"/>
              <a:defRPr/>
            </a:pPr>
            <a:r>
              <a:rPr lang="en-GB" altLang="zh-CN" sz="2200" dirty="0">
                <a:solidFill>
                  <a:srgbClr val="3B3D3C"/>
                </a:solidFill>
                <a:latin typeface="+mn-lt"/>
                <a:ea typeface="宋体" pitchFamily="2" charset="-122"/>
                <a:sym typeface="Wingdings" pitchFamily="2" charset="2"/>
              </a:rPr>
              <a:t>No skilled and trained staff</a:t>
            </a:r>
          </a:p>
          <a:p>
            <a:pPr marL="444500" lvl="1" indent="-444500" eaLnBrk="0" hangingPunct="0">
              <a:spcBef>
                <a:spcPct val="50000"/>
              </a:spcBef>
              <a:buFont typeface="Wingdings" pitchFamily="2" charset="2"/>
              <a:buChar char="§"/>
              <a:defRPr/>
            </a:pPr>
            <a:r>
              <a:rPr lang="en-GB" altLang="zh-CN" sz="2200" dirty="0">
                <a:solidFill>
                  <a:srgbClr val="3B3D3C"/>
                </a:solidFill>
                <a:latin typeface="+mn-lt"/>
                <a:ea typeface="宋体" pitchFamily="2" charset="-122"/>
                <a:sym typeface="Wingdings" pitchFamily="2" charset="2"/>
              </a:rPr>
              <a:t>Large territory</a:t>
            </a:r>
          </a:p>
          <a:p>
            <a:pPr>
              <a:defRPr/>
            </a:pPr>
            <a:endParaRPr lang="en-GB" dirty="0">
              <a:ea typeface="ＭＳ Ｐゴシック" pitchFamily="34" charset="-128"/>
            </a:endParaRPr>
          </a:p>
          <a:p>
            <a:pPr>
              <a:defRPr/>
            </a:pPr>
            <a:endParaRPr lang="en-GB" dirty="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9"/>
          <p:cNvSpPr>
            <a:spLocks noGrp="1" noChangeArrowheads="1"/>
          </p:cNvSpPr>
          <p:nvPr>
            <p:ph type="sldNum" sz="quarter" idx="12"/>
          </p:nvPr>
        </p:nvSpPr>
        <p:spPr>
          <a:noFill/>
        </p:spPr>
        <p:txBody>
          <a:bodyPr/>
          <a:lstStyle/>
          <a:p>
            <a:fld id="{8B307387-F9B1-40DC-A940-820C2FA8C455}" type="slidenum">
              <a:rPr lang="en-GB" smtClean="0">
                <a:latin typeface="Arial" charset="0"/>
              </a:rPr>
              <a:pPr/>
              <a:t>5</a:t>
            </a:fld>
            <a:endParaRPr lang="en-GB" smtClean="0">
              <a:latin typeface="Arial" charset="0"/>
            </a:endParaRPr>
          </a:p>
        </p:txBody>
      </p:sp>
      <p:sp>
        <p:nvSpPr>
          <p:cNvPr id="10243" name="Rectangle 2"/>
          <p:cNvSpPr>
            <a:spLocks noGrp="1" noChangeArrowheads="1"/>
          </p:cNvSpPr>
          <p:nvPr>
            <p:ph type="title" idx="4294967295"/>
          </p:nvPr>
        </p:nvSpPr>
        <p:spPr>
          <a:xfrm>
            <a:off x="455613" y="341313"/>
            <a:ext cx="8305800" cy="719137"/>
          </a:xfrm>
          <a:noFill/>
        </p:spPr>
        <p:txBody>
          <a:bodyPr/>
          <a:lstStyle/>
          <a:p>
            <a:r>
              <a:rPr lang="en-US" altLang="zh-CN" dirty="0" smtClean="0"/>
              <a:t>Solutions</a:t>
            </a:r>
          </a:p>
        </p:txBody>
      </p:sp>
      <p:sp>
        <p:nvSpPr>
          <p:cNvPr id="10244" name="Rectangle 3"/>
          <p:cNvSpPr>
            <a:spLocks noGrp="1" noChangeArrowheads="1"/>
          </p:cNvSpPr>
          <p:nvPr>
            <p:ph type="body" idx="4294967295"/>
          </p:nvPr>
        </p:nvSpPr>
        <p:spPr>
          <a:xfrm>
            <a:off x="250825" y="1628775"/>
            <a:ext cx="8724900" cy="3455988"/>
          </a:xfrm>
          <a:prstGeom prst="rect">
            <a:avLst/>
          </a:prstGeom>
          <a:noFill/>
        </p:spPr>
        <p:txBody>
          <a:bodyPr/>
          <a:lstStyle/>
          <a:p>
            <a:pPr marL="444500" indent="-444500"/>
            <a:r>
              <a:rPr lang="en-US" altLang="zh-CN" sz="2200" smtClean="0">
                <a:ea typeface="SimSun" pitchFamily="2" charset="-122"/>
                <a:sym typeface="Wingdings" pitchFamily="2" charset="2"/>
              </a:rPr>
              <a:t>Common agreement between all political parties</a:t>
            </a:r>
          </a:p>
          <a:p>
            <a:pPr marL="444500" indent="-444500"/>
            <a:r>
              <a:rPr lang="en-US" altLang="zh-CN" sz="2200" smtClean="0">
                <a:ea typeface="SimSun" pitchFamily="2" charset="-122"/>
                <a:sym typeface="Wingdings" pitchFamily="2" charset="2"/>
              </a:rPr>
              <a:t>The implementation process was guided by the chief officer</a:t>
            </a:r>
          </a:p>
          <a:p>
            <a:pPr marL="444500" indent="-444500"/>
            <a:r>
              <a:rPr lang="en-US" altLang="zh-CN" sz="2200" smtClean="0">
                <a:ea typeface="SimSun" pitchFamily="2" charset="-122"/>
                <a:sym typeface="Wingdings" pitchFamily="2" charset="2"/>
              </a:rPr>
              <a:t>Initial constitution of the E-Team (chief officer, procurement, construction, building yard, roadmen, sewage works operator, schoolmaster)</a:t>
            </a:r>
          </a:p>
          <a:p>
            <a:pPr marL="444500" indent="-444500"/>
            <a:r>
              <a:rPr lang="en-US" altLang="zh-CN" sz="2200" smtClean="0">
                <a:ea typeface="SimSun" pitchFamily="2" charset="-122"/>
                <a:sym typeface="Wingdings" pitchFamily="2" charset="2"/>
              </a:rPr>
              <a:t>Training on technical issues</a:t>
            </a:r>
          </a:p>
          <a:p>
            <a:pPr marL="444500" indent="-444500"/>
            <a:r>
              <a:rPr lang="en-US" altLang="zh-CN" sz="2200" smtClean="0">
                <a:ea typeface="SimSun" pitchFamily="2" charset="-122"/>
                <a:sym typeface="Wingdings" pitchFamily="2" charset="2"/>
              </a:rPr>
              <a:t>System boundaries cover not only public buildings &amp; plants but also private premises</a:t>
            </a:r>
          </a:p>
          <a:p>
            <a:pPr marL="444500" indent="-444500"/>
            <a:endParaRPr lang="en-US" altLang="zh-CN" sz="2200" smtClean="0">
              <a:ea typeface="SimSun" pitchFamily="2" charset="-122"/>
              <a:sym typeface="Wingdings" pitchFamily="2" charset="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ChangeArrowheads="1"/>
          </p:cNvSpPr>
          <p:nvPr/>
        </p:nvSpPr>
        <p:spPr bwMode="auto">
          <a:xfrm>
            <a:off x="4648200" y="942975"/>
            <a:ext cx="1905000" cy="1066800"/>
          </a:xfrm>
          <a:prstGeom prst="rect">
            <a:avLst/>
          </a:prstGeom>
          <a:solidFill>
            <a:srgbClr val="FF9900"/>
          </a:solidFill>
          <a:ln w="9525">
            <a:solidFill>
              <a:schemeClr val="tx1"/>
            </a:solidFill>
            <a:miter lim="800000"/>
            <a:headEnd/>
            <a:tailEnd/>
          </a:ln>
        </p:spPr>
        <p:txBody>
          <a:bodyPr wrap="none" anchor="ctr"/>
          <a:lstStyle/>
          <a:p>
            <a:pPr algn="ctr"/>
            <a:r>
              <a:rPr lang="de-DE" b="1">
                <a:solidFill>
                  <a:srgbClr val="FFFF00"/>
                </a:solidFill>
              </a:rPr>
              <a:t>ENERGY</a:t>
            </a:r>
          </a:p>
          <a:p>
            <a:pPr algn="ctr"/>
            <a:r>
              <a:rPr lang="de-DE" b="1">
                <a:solidFill>
                  <a:srgbClr val="FFFF00"/>
                </a:solidFill>
              </a:rPr>
              <a:t>POLICY</a:t>
            </a:r>
            <a:endParaRPr lang="en-GB" b="1">
              <a:solidFill>
                <a:srgbClr val="FFFF00"/>
              </a:solidFill>
            </a:endParaRPr>
          </a:p>
        </p:txBody>
      </p:sp>
      <p:sp>
        <p:nvSpPr>
          <p:cNvPr id="11267" name="Rectangle 6"/>
          <p:cNvSpPr>
            <a:spLocks noChangeArrowheads="1"/>
          </p:cNvSpPr>
          <p:nvPr/>
        </p:nvSpPr>
        <p:spPr bwMode="auto">
          <a:xfrm>
            <a:off x="457200" y="2466975"/>
            <a:ext cx="1905000" cy="1066800"/>
          </a:xfrm>
          <a:prstGeom prst="rect">
            <a:avLst/>
          </a:prstGeom>
          <a:solidFill>
            <a:srgbClr val="FF9900"/>
          </a:solidFill>
          <a:ln w="9525">
            <a:solidFill>
              <a:schemeClr val="tx1"/>
            </a:solidFill>
            <a:miter lim="800000"/>
            <a:headEnd/>
            <a:tailEnd/>
          </a:ln>
        </p:spPr>
        <p:txBody>
          <a:bodyPr wrap="none" anchor="ctr"/>
          <a:lstStyle/>
          <a:p>
            <a:pPr algn="ctr"/>
            <a:r>
              <a:rPr lang="de-DE" b="1">
                <a:solidFill>
                  <a:srgbClr val="FFFF00"/>
                </a:solidFill>
              </a:rPr>
              <a:t>ENERGY</a:t>
            </a:r>
          </a:p>
          <a:p>
            <a:pPr algn="ctr"/>
            <a:r>
              <a:rPr lang="de-DE" b="1">
                <a:solidFill>
                  <a:srgbClr val="FFFF00"/>
                </a:solidFill>
              </a:rPr>
              <a:t>PROGRAM</a:t>
            </a:r>
            <a:endParaRPr lang="en-GB" b="1">
              <a:solidFill>
                <a:srgbClr val="FFFF00"/>
              </a:solidFill>
            </a:endParaRPr>
          </a:p>
        </p:txBody>
      </p:sp>
      <p:sp>
        <p:nvSpPr>
          <p:cNvPr id="11268" name="Rectangle 7"/>
          <p:cNvSpPr>
            <a:spLocks noChangeArrowheads="1"/>
          </p:cNvSpPr>
          <p:nvPr/>
        </p:nvSpPr>
        <p:spPr bwMode="auto">
          <a:xfrm>
            <a:off x="457200" y="942975"/>
            <a:ext cx="1828800" cy="1066800"/>
          </a:xfrm>
          <a:prstGeom prst="rect">
            <a:avLst/>
          </a:prstGeom>
          <a:solidFill>
            <a:srgbClr val="FF9900"/>
          </a:solidFill>
          <a:ln w="9525">
            <a:solidFill>
              <a:schemeClr val="tx1"/>
            </a:solidFill>
            <a:miter lim="800000"/>
            <a:headEnd/>
            <a:tailEnd/>
          </a:ln>
        </p:spPr>
        <p:txBody>
          <a:bodyPr wrap="none" anchor="ctr"/>
          <a:lstStyle/>
          <a:p>
            <a:pPr algn="ctr"/>
            <a:r>
              <a:rPr lang="de-DE" b="1">
                <a:solidFill>
                  <a:srgbClr val="FFFF00"/>
                </a:solidFill>
              </a:rPr>
              <a:t>ENERGY </a:t>
            </a:r>
          </a:p>
          <a:p>
            <a:pPr algn="ctr"/>
            <a:r>
              <a:rPr lang="de-DE" b="1">
                <a:solidFill>
                  <a:srgbClr val="FFFF00"/>
                </a:solidFill>
              </a:rPr>
              <a:t>TEAM</a:t>
            </a:r>
            <a:endParaRPr lang="en-GB" b="1">
              <a:solidFill>
                <a:srgbClr val="FFFF00"/>
              </a:solidFill>
            </a:endParaRPr>
          </a:p>
        </p:txBody>
      </p:sp>
      <p:sp>
        <p:nvSpPr>
          <p:cNvPr id="11269" name="Rectangle 8"/>
          <p:cNvSpPr>
            <a:spLocks noChangeArrowheads="1"/>
          </p:cNvSpPr>
          <p:nvPr/>
        </p:nvSpPr>
        <p:spPr bwMode="auto">
          <a:xfrm>
            <a:off x="6781800" y="942975"/>
            <a:ext cx="2057400" cy="1066800"/>
          </a:xfrm>
          <a:prstGeom prst="rect">
            <a:avLst/>
          </a:prstGeom>
          <a:solidFill>
            <a:srgbClr val="FF9900"/>
          </a:solidFill>
          <a:ln w="9525">
            <a:solidFill>
              <a:schemeClr val="tx1"/>
            </a:solidFill>
            <a:miter lim="800000"/>
            <a:headEnd/>
            <a:tailEnd/>
          </a:ln>
        </p:spPr>
        <p:txBody>
          <a:bodyPr wrap="none" anchor="ctr"/>
          <a:lstStyle/>
          <a:p>
            <a:pPr algn="ctr"/>
            <a:r>
              <a:rPr lang="de-DE" b="1">
                <a:solidFill>
                  <a:srgbClr val="FFFF00"/>
                </a:solidFill>
              </a:rPr>
              <a:t>SIGNIFICANT </a:t>
            </a:r>
          </a:p>
          <a:p>
            <a:pPr algn="ctr"/>
            <a:r>
              <a:rPr lang="de-DE" b="1">
                <a:solidFill>
                  <a:srgbClr val="FFFF00"/>
                </a:solidFill>
              </a:rPr>
              <a:t>CONSUMERS</a:t>
            </a:r>
            <a:endParaRPr lang="en-GB" b="1">
              <a:solidFill>
                <a:srgbClr val="FFFF00"/>
              </a:solidFill>
            </a:endParaRPr>
          </a:p>
        </p:txBody>
      </p:sp>
      <p:sp>
        <p:nvSpPr>
          <p:cNvPr id="11270" name="Rectangle 11"/>
          <p:cNvSpPr>
            <a:spLocks noChangeArrowheads="1"/>
          </p:cNvSpPr>
          <p:nvPr/>
        </p:nvSpPr>
        <p:spPr bwMode="auto">
          <a:xfrm>
            <a:off x="2590800" y="3905250"/>
            <a:ext cx="1828800" cy="1066800"/>
          </a:xfrm>
          <a:prstGeom prst="rect">
            <a:avLst/>
          </a:prstGeom>
          <a:solidFill>
            <a:srgbClr val="FF9900"/>
          </a:solidFill>
          <a:ln w="9525">
            <a:solidFill>
              <a:schemeClr val="tx1"/>
            </a:solidFill>
            <a:miter lim="800000"/>
            <a:headEnd/>
            <a:tailEnd/>
          </a:ln>
        </p:spPr>
        <p:txBody>
          <a:bodyPr wrap="none" anchor="ctr"/>
          <a:lstStyle/>
          <a:p>
            <a:pPr algn="ctr"/>
            <a:r>
              <a:rPr lang="de-DE" b="1">
                <a:solidFill>
                  <a:srgbClr val="FFFF00"/>
                </a:solidFill>
              </a:rPr>
              <a:t>REVIEW</a:t>
            </a:r>
          </a:p>
          <a:p>
            <a:pPr algn="ctr"/>
            <a:endParaRPr lang="en-GB" b="1"/>
          </a:p>
        </p:txBody>
      </p:sp>
      <p:sp>
        <p:nvSpPr>
          <p:cNvPr id="11271" name="Rectangle 13"/>
          <p:cNvSpPr>
            <a:spLocks noChangeArrowheads="1"/>
          </p:cNvSpPr>
          <p:nvPr/>
        </p:nvSpPr>
        <p:spPr bwMode="auto">
          <a:xfrm>
            <a:off x="4724400" y="3905250"/>
            <a:ext cx="1905000" cy="1066800"/>
          </a:xfrm>
          <a:prstGeom prst="rect">
            <a:avLst/>
          </a:prstGeom>
          <a:solidFill>
            <a:srgbClr val="FF9900"/>
          </a:solidFill>
          <a:ln w="9525">
            <a:solidFill>
              <a:schemeClr val="tx1"/>
            </a:solidFill>
            <a:miter lim="800000"/>
            <a:headEnd/>
            <a:tailEnd/>
          </a:ln>
        </p:spPr>
        <p:txBody>
          <a:bodyPr wrap="none" anchor="ctr"/>
          <a:lstStyle/>
          <a:p>
            <a:pPr algn="ctr"/>
            <a:r>
              <a:rPr lang="de-DE" b="1">
                <a:solidFill>
                  <a:srgbClr val="FFFF00"/>
                </a:solidFill>
              </a:rPr>
              <a:t>PROCUREMENT</a:t>
            </a:r>
          </a:p>
          <a:p>
            <a:pPr algn="ctr"/>
            <a:endParaRPr lang="en-GB" b="1"/>
          </a:p>
        </p:txBody>
      </p:sp>
      <p:sp>
        <p:nvSpPr>
          <p:cNvPr id="11272" name="Rectangle 14"/>
          <p:cNvSpPr>
            <a:spLocks noChangeArrowheads="1"/>
          </p:cNvSpPr>
          <p:nvPr/>
        </p:nvSpPr>
        <p:spPr bwMode="auto">
          <a:xfrm>
            <a:off x="6934200" y="3905250"/>
            <a:ext cx="2057400" cy="1066800"/>
          </a:xfrm>
          <a:prstGeom prst="rect">
            <a:avLst/>
          </a:prstGeom>
          <a:solidFill>
            <a:srgbClr val="FF9900"/>
          </a:solidFill>
          <a:ln w="9525">
            <a:solidFill>
              <a:schemeClr val="tx1"/>
            </a:solidFill>
            <a:miter lim="800000"/>
            <a:headEnd/>
            <a:tailEnd/>
          </a:ln>
        </p:spPr>
        <p:txBody>
          <a:bodyPr wrap="none" anchor="ctr"/>
          <a:lstStyle/>
          <a:p>
            <a:pPr algn="ctr"/>
            <a:r>
              <a:rPr lang="de-DE" b="1">
                <a:solidFill>
                  <a:srgbClr val="FFFF00"/>
                </a:solidFill>
              </a:rPr>
              <a:t>MAINTENANCE</a:t>
            </a:r>
          </a:p>
          <a:p>
            <a:pPr algn="ctr"/>
            <a:endParaRPr lang="en-GB" b="1"/>
          </a:p>
        </p:txBody>
      </p:sp>
      <p:sp>
        <p:nvSpPr>
          <p:cNvPr id="11273" name="Rectangle 15"/>
          <p:cNvSpPr>
            <a:spLocks noChangeArrowheads="1"/>
          </p:cNvSpPr>
          <p:nvPr/>
        </p:nvSpPr>
        <p:spPr bwMode="auto">
          <a:xfrm>
            <a:off x="2590800" y="2466975"/>
            <a:ext cx="1828800" cy="1066800"/>
          </a:xfrm>
          <a:prstGeom prst="rect">
            <a:avLst/>
          </a:prstGeom>
          <a:solidFill>
            <a:srgbClr val="FF9900"/>
          </a:solidFill>
          <a:ln w="9525">
            <a:solidFill>
              <a:schemeClr val="tx1"/>
            </a:solidFill>
            <a:miter lim="800000"/>
            <a:headEnd/>
            <a:tailEnd/>
          </a:ln>
        </p:spPr>
        <p:txBody>
          <a:bodyPr wrap="none" anchor="ctr"/>
          <a:lstStyle/>
          <a:p>
            <a:pPr algn="ctr"/>
            <a:r>
              <a:rPr lang="de-DE" b="1">
                <a:solidFill>
                  <a:srgbClr val="FFFF00"/>
                </a:solidFill>
              </a:rPr>
              <a:t>DOKU</a:t>
            </a:r>
          </a:p>
          <a:p>
            <a:pPr algn="ctr"/>
            <a:endParaRPr lang="en-GB" b="1"/>
          </a:p>
        </p:txBody>
      </p:sp>
      <p:sp>
        <p:nvSpPr>
          <p:cNvPr id="11274" name="Rectangle 16"/>
          <p:cNvSpPr>
            <a:spLocks noChangeArrowheads="1"/>
          </p:cNvSpPr>
          <p:nvPr/>
        </p:nvSpPr>
        <p:spPr bwMode="auto">
          <a:xfrm>
            <a:off x="4648200" y="2466975"/>
            <a:ext cx="1905000" cy="1066800"/>
          </a:xfrm>
          <a:prstGeom prst="rect">
            <a:avLst/>
          </a:prstGeom>
          <a:solidFill>
            <a:srgbClr val="FF9900"/>
          </a:solidFill>
          <a:ln w="9525">
            <a:solidFill>
              <a:schemeClr val="tx1"/>
            </a:solidFill>
            <a:miter lim="800000"/>
            <a:headEnd/>
            <a:tailEnd/>
          </a:ln>
        </p:spPr>
        <p:txBody>
          <a:bodyPr wrap="none" anchor="ctr"/>
          <a:lstStyle/>
          <a:p>
            <a:pPr algn="ctr"/>
            <a:r>
              <a:rPr lang="de-DE" b="1">
                <a:solidFill>
                  <a:srgbClr val="FFFF00"/>
                </a:solidFill>
              </a:rPr>
              <a:t>TRAINING</a:t>
            </a:r>
          </a:p>
          <a:p>
            <a:pPr algn="ctr"/>
            <a:r>
              <a:rPr lang="en-GB" b="1">
                <a:solidFill>
                  <a:srgbClr val="FFFF00"/>
                </a:solidFill>
              </a:rPr>
              <a:t>AWARENESS R.</a:t>
            </a:r>
          </a:p>
        </p:txBody>
      </p:sp>
      <p:sp>
        <p:nvSpPr>
          <p:cNvPr id="11275" name="Rectangle 17"/>
          <p:cNvSpPr>
            <a:spLocks noChangeArrowheads="1"/>
          </p:cNvSpPr>
          <p:nvPr/>
        </p:nvSpPr>
        <p:spPr bwMode="auto">
          <a:xfrm>
            <a:off x="6858000" y="2466975"/>
            <a:ext cx="2057400" cy="1066800"/>
          </a:xfrm>
          <a:prstGeom prst="rect">
            <a:avLst/>
          </a:prstGeom>
          <a:solidFill>
            <a:srgbClr val="FF9900"/>
          </a:solidFill>
          <a:ln w="9525">
            <a:solidFill>
              <a:schemeClr val="tx1"/>
            </a:solidFill>
            <a:miter lim="800000"/>
            <a:headEnd/>
            <a:tailEnd/>
          </a:ln>
        </p:spPr>
        <p:txBody>
          <a:bodyPr wrap="none" anchor="ctr"/>
          <a:lstStyle/>
          <a:p>
            <a:pPr algn="ctr"/>
            <a:r>
              <a:rPr lang="de-DE" b="1">
                <a:solidFill>
                  <a:srgbClr val="FFFF00"/>
                </a:solidFill>
              </a:rPr>
              <a:t>INFORMATION</a:t>
            </a:r>
          </a:p>
          <a:p>
            <a:pPr algn="ctr"/>
            <a:endParaRPr lang="en-GB" b="1"/>
          </a:p>
        </p:txBody>
      </p:sp>
      <p:sp>
        <p:nvSpPr>
          <p:cNvPr id="11276" name="Rectangle 18"/>
          <p:cNvSpPr>
            <a:spLocks noChangeArrowheads="1"/>
          </p:cNvSpPr>
          <p:nvPr/>
        </p:nvSpPr>
        <p:spPr bwMode="auto">
          <a:xfrm>
            <a:off x="457200" y="3905250"/>
            <a:ext cx="1905000" cy="1066800"/>
          </a:xfrm>
          <a:prstGeom prst="rect">
            <a:avLst/>
          </a:prstGeom>
          <a:solidFill>
            <a:srgbClr val="FF9900"/>
          </a:solidFill>
          <a:ln w="9525">
            <a:solidFill>
              <a:schemeClr val="tx1"/>
            </a:solidFill>
            <a:miter lim="800000"/>
            <a:headEnd/>
            <a:tailEnd/>
          </a:ln>
        </p:spPr>
        <p:txBody>
          <a:bodyPr wrap="none" anchor="ctr"/>
          <a:lstStyle/>
          <a:p>
            <a:pPr algn="ctr"/>
            <a:r>
              <a:rPr lang="de-DE" b="1">
                <a:solidFill>
                  <a:srgbClr val="FFFF00"/>
                </a:solidFill>
              </a:rPr>
              <a:t>Internal AUDIT</a:t>
            </a:r>
          </a:p>
          <a:p>
            <a:pPr algn="ctr"/>
            <a:endParaRPr lang="en-GB" b="1"/>
          </a:p>
        </p:txBody>
      </p:sp>
      <p:sp>
        <p:nvSpPr>
          <p:cNvPr id="11277" name="Rectangle 20"/>
          <p:cNvSpPr>
            <a:spLocks noChangeArrowheads="1"/>
          </p:cNvSpPr>
          <p:nvPr/>
        </p:nvSpPr>
        <p:spPr bwMode="auto">
          <a:xfrm>
            <a:off x="2452688" y="942975"/>
            <a:ext cx="2057400" cy="1066800"/>
          </a:xfrm>
          <a:prstGeom prst="rect">
            <a:avLst/>
          </a:prstGeom>
          <a:solidFill>
            <a:srgbClr val="FF9900"/>
          </a:solidFill>
          <a:ln w="9525">
            <a:solidFill>
              <a:schemeClr val="tx1"/>
            </a:solidFill>
            <a:miter lim="800000"/>
            <a:headEnd/>
            <a:tailEnd/>
          </a:ln>
        </p:spPr>
        <p:txBody>
          <a:bodyPr wrap="none" anchor="ctr"/>
          <a:lstStyle/>
          <a:p>
            <a:pPr algn="ctr"/>
            <a:r>
              <a:rPr lang="de-DE" b="1">
                <a:solidFill>
                  <a:srgbClr val="FFFF00"/>
                </a:solidFill>
              </a:rPr>
              <a:t>STAFF &amp; </a:t>
            </a:r>
          </a:p>
          <a:p>
            <a:pPr algn="ctr"/>
            <a:r>
              <a:rPr lang="de-DE" b="1">
                <a:solidFill>
                  <a:srgbClr val="FFFF00"/>
                </a:solidFill>
              </a:rPr>
              <a:t>STAKEHOLDERS</a:t>
            </a:r>
            <a:endParaRPr lang="en-GB" b="1"/>
          </a:p>
        </p:txBody>
      </p:sp>
      <p:sp>
        <p:nvSpPr>
          <p:cNvPr id="15" name="Rectangle 2"/>
          <p:cNvSpPr txBox="1">
            <a:spLocks noChangeArrowheads="1"/>
          </p:cNvSpPr>
          <p:nvPr/>
        </p:nvSpPr>
        <p:spPr bwMode="auto">
          <a:xfrm>
            <a:off x="455613" y="341313"/>
            <a:ext cx="8305800" cy="719137"/>
          </a:xfrm>
          <a:prstGeom prst="rect">
            <a:avLst/>
          </a:prstGeom>
          <a:noFill/>
          <a:ln w="9525">
            <a:noFill/>
            <a:miter lim="800000"/>
            <a:headEnd/>
            <a:tailEnd/>
          </a:ln>
          <a:effectLst/>
        </p:spPr>
        <p:txBody>
          <a:bodyPr lIns="0" tIns="0" rIns="0" bIns="0" anchor="ctr"/>
          <a:lstStyle/>
          <a:p>
            <a:pPr algn="ctr" defTabSz="914400" eaLnBrk="0" hangingPunct="0">
              <a:defRPr/>
            </a:pPr>
            <a:r>
              <a:rPr lang="en-US" altLang="zh-CN" sz="3600" b="1" dirty="0">
                <a:latin typeface="+mj-lt"/>
                <a:ea typeface="+mj-ea"/>
                <a:cs typeface="+mj-cs"/>
              </a:rPr>
              <a:t>Contents of an EMS</a:t>
            </a:r>
          </a:p>
        </p:txBody>
      </p:sp>
      <p:sp>
        <p:nvSpPr>
          <p:cNvPr id="11279" name="Rectangle 11"/>
          <p:cNvSpPr>
            <a:spLocks noChangeArrowheads="1"/>
          </p:cNvSpPr>
          <p:nvPr/>
        </p:nvSpPr>
        <p:spPr bwMode="auto">
          <a:xfrm>
            <a:off x="2589213" y="5286375"/>
            <a:ext cx="1828800" cy="1066800"/>
          </a:xfrm>
          <a:prstGeom prst="rect">
            <a:avLst/>
          </a:prstGeom>
          <a:solidFill>
            <a:srgbClr val="FF9900"/>
          </a:solidFill>
          <a:ln w="9525">
            <a:solidFill>
              <a:schemeClr val="tx1"/>
            </a:solidFill>
            <a:miter lim="800000"/>
            <a:headEnd/>
            <a:tailEnd/>
          </a:ln>
        </p:spPr>
        <p:txBody>
          <a:bodyPr wrap="none" anchor="ctr"/>
          <a:lstStyle/>
          <a:p>
            <a:pPr algn="ctr"/>
            <a:r>
              <a:rPr lang="de-DE" b="1">
                <a:solidFill>
                  <a:srgbClr val="FFFF00"/>
                </a:solidFill>
              </a:rPr>
              <a:t>PR</a:t>
            </a:r>
          </a:p>
          <a:p>
            <a:pPr algn="ctr"/>
            <a:endParaRPr lang="en-GB" b="1"/>
          </a:p>
        </p:txBody>
      </p:sp>
      <p:sp>
        <p:nvSpPr>
          <p:cNvPr id="11280" name="Rectangle 18"/>
          <p:cNvSpPr>
            <a:spLocks noChangeArrowheads="1"/>
          </p:cNvSpPr>
          <p:nvPr/>
        </p:nvSpPr>
        <p:spPr bwMode="auto">
          <a:xfrm>
            <a:off x="455613" y="5286375"/>
            <a:ext cx="1905000" cy="1066800"/>
          </a:xfrm>
          <a:prstGeom prst="rect">
            <a:avLst/>
          </a:prstGeom>
          <a:solidFill>
            <a:srgbClr val="FF9900"/>
          </a:solidFill>
          <a:ln w="9525">
            <a:solidFill>
              <a:schemeClr val="tx1"/>
            </a:solidFill>
            <a:miter lim="800000"/>
            <a:headEnd/>
            <a:tailEnd/>
          </a:ln>
        </p:spPr>
        <p:txBody>
          <a:bodyPr wrap="none" anchor="ctr"/>
          <a:lstStyle/>
          <a:p>
            <a:pPr algn="ctr"/>
            <a:r>
              <a:rPr lang="de-DE" b="1">
                <a:solidFill>
                  <a:srgbClr val="FFFF00"/>
                </a:solidFill>
              </a:rPr>
              <a:t>External AUDIT</a:t>
            </a:r>
          </a:p>
          <a:p>
            <a:pPr algn="ctr"/>
            <a:endParaRPr lang="en-GB" b="1"/>
          </a:p>
        </p:txBody>
      </p:sp>
      <p:sp>
        <p:nvSpPr>
          <p:cNvPr id="11282" name="Slide Number Placeholder 3"/>
          <p:cNvSpPr>
            <a:spLocks noGrp="1"/>
          </p:cNvSpPr>
          <p:nvPr>
            <p:ph type="sldNum" sz="quarter" idx="12"/>
          </p:nvPr>
        </p:nvSpPr>
        <p:spPr>
          <a:noFill/>
        </p:spPr>
        <p:txBody>
          <a:bodyPr/>
          <a:lstStyle/>
          <a:p>
            <a:fld id="{70036953-C068-4F21-BFAD-4C05112B20DA}" type="slidenum">
              <a:rPr lang="en-GB" smtClean="0">
                <a:latin typeface="Arial" charset="0"/>
              </a:rPr>
              <a:pPr/>
              <a:t>6</a:t>
            </a:fld>
            <a:endParaRPr lang="en-GB" smtClean="0">
              <a:latin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0"/>
          <p:cNvSpPr txBox="1">
            <a:spLocks noChangeArrowheads="1"/>
          </p:cNvSpPr>
          <p:nvPr/>
        </p:nvSpPr>
        <p:spPr bwMode="auto">
          <a:xfrm>
            <a:off x="455613" y="1060450"/>
            <a:ext cx="8566150" cy="6262688"/>
          </a:xfrm>
          <a:prstGeom prst="rect">
            <a:avLst/>
          </a:prstGeom>
          <a:noFill/>
          <a:ln w="9525">
            <a:noFill/>
            <a:miter lim="800000"/>
            <a:headEnd/>
            <a:tailEnd/>
          </a:ln>
        </p:spPr>
        <p:txBody>
          <a:bodyPr>
            <a:spAutoFit/>
          </a:bodyPr>
          <a:lstStyle/>
          <a:p>
            <a:pPr>
              <a:defRPr/>
            </a:pPr>
            <a:r>
              <a:rPr lang="de-DE" sz="2200" b="1" dirty="0" err="1">
                <a:ea typeface="ＭＳ Ｐゴシック" pitchFamily="34" charset="-128"/>
              </a:rPr>
              <a:t>Staff</a:t>
            </a:r>
            <a:r>
              <a:rPr lang="de-DE" sz="2200" b="1" dirty="0">
                <a:ea typeface="ＭＳ Ｐゴシック" pitchFamily="34" charset="-128"/>
              </a:rPr>
              <a:t> </a:t>
            </a:r>
            <a:r>
              <a:rPr lang="de-DE" sz="2200" b="1" dirty="0" err="1">
                <a:ea typeface="ＭＳ Ｐゴシック" pitchFamily="34" charset="-128"/>
              </a:rPr>
              <a:t>with</a:t>
            </a:r>
            <a:r>
              <a:rPr lang="de-DE" sz="2200" b="1" dirty="0">
                <a:ea typeface="ＭＳ Ｐゴシック" pitchFamily="34" charset="-128"/>
              </a:rPr>
              <a:t> </a:t>
            </a:r>
            <a:r>
              <a:rPr lang="de-DE" sz="2200" b="1" dirty="0" err="1">
                <a:ea typeface="ＭＳ Ｐゴシック" pitchFamily="34" charset="-128"/>
              </a:rPr>
              <a:t>direct</a:t>
            </a:r>
            <a:r>
              <a:rPr lang="de-DE" sz="2200" b="1" dirty="0">
                <a:ea typeface="ＭＳ Ｐゴシック" pitchFamily="34" charset="-128"/>
              </a:rPr>
              <a:t> </a:t>
            </a:r>
            <a:r>
              <a:rPr lang="de-DE" sz="2200" b="1" dirty="0" err="1">
                <a:ea typeface="ＭＳ Ｐゴシック" pitchFamily="34" charset="-128"/>
              </a:rPr>
              <a:t>influence</a:t>
            </a:r>
            <a:r>
              <a:rPr lang="de-DE" sz="2200" b="1" dirty="0">
                <a:ea typeface="ＭＳ Ｐゴシック" pitchFamily="34" charset="-128"/>
              </a:rPr>
              <a:t> on </a:t>
            </a:r>
            <a:r>
              <a:rPr lang="de-DE" sz="2200" b="1" dirty="0" err="1">
                <a:ea typeface="ＭＳ Ｐゴシック" pitchFamily="34" charset="-128"/>
              </a:rPr>
              <a:t>energy</a:t>
            </a:r>
            <a:r>
              <a:rPr lang="de-DE" sz="2200" b="1" dirty="0">
                <a:ea typeface="ＭＳ Ｐゴシック" pitchFamily="34" charset="-128"/>
              </a:rPr>
              <a:t> </a:t>
            </a:r>
            <a:r>
              <a:rPr lang="de-DE" sz="2200" b="1" dirty="0" err="1">
                <a:ea typeface="ＭＳ Ｐゴシック" pitchFamily="34" charset="-128"/>
              </a:rPr>
              <a:t>consumption</a:t>
            </a:r>
            <a:r>
              <a:rPr lang="de-DE" sz="2200" b="1" dirty="0">
                <a:ea typeface="ＭＳ Ｐゴシック" pitchFamily="34" charset="-128"/>
              </a:rPr>
              <a:t> </a:t>
            </a:r>
            <a:r>
              <a:rPr lang="de-DE" sz="2200" b="1" dirty="0" err="1">
                <a:ea typeface="ＭＳ Ｐゴシック" pitchFamily="34" charset="-128"/>
              </a:rPr>
              <a:t>including</a:t>
            </a:r>
            <a:endParaRPr lang="de-DE" sz="2200" b="1" dirty="0">
              <a:ea typeface="ＭＳ Ｐゴシック" pitchFamily="34" charset="-128"/>
            </a:endParaRPr>
          </a:p>
          <a:p>
            <a:pPr marL="444500" indent="-444500" eaLnBrk="0" hangingPunct="0">
              <a:spcBef>
                <a:spcPct val="50000"/>
              </a:spcBef>
              <a:buFont typeface="Wingdings" pitchFamily="2" charset="2"/>
              <a:buChar char="§"/>
              <a:defRPr/>
            </a:pPr>
            <a:r>
              <a:rPr lang="de-DE" b="1" dirty="0">
                <a:ea typeface="ＭＳ Ｐゴシック" pitchFamily="34" charset="-128"/>
              </a:rPr>
              <a:t>	</a:t>
            </a:r>
            <a:r>
              <a:rPr lang="de-DE" altLang="zh-CN" sz="2200" dirty="0" err="1">
                <a:solidFill>
                  <a:srgbClr val="3B3D3C"/>
                </a:solidFill>
                <a:latin typeface="+mn-lt"/>
                <a:ea typeface="宋体" pitchFamily="2" charset="-122"/>
                <a:sym typeface="Wingdings" pitchFamily="2" charset="2"/>
              </a:rPr>
              <a:t>Roadmen</a:t>
            </a:r>
            <a:r>
              <a:rPr lang="de-DE" altLang="zh-CN" sz="2200" dirty="0">
                <a:solidFill>
                  <a:srgbClr val="3B3D3C"/>
                </a:solidFill>
                <a:latin typeface="+mn-lt"/>
                <a:ea typeface="宋体" pitchFamily="2" charset="-122"/>
                <a:sym typeface="Wingdings" pitchFamily="2" charset="2"/>
              </a:rPr>
              <a:t> (</a:t>
            </a:r>
            <a:r>
              <a:rPr lang="de-DE" altLang="zh-CN" sz="2200" dirty="0" err="1">
                <a:solidFill>
                  <a:srgbClr val="3B3D3C"/>
                </a:solidFill>
                <a:latin typeface="+mn-lt"/>
                <a:ea typeface="宋体" pitchFamily="2" charset="-122"/>
                <a:sym typeface="Wingdings" pitchFamily="2" charset="2"/>
              </a:rPr>
              <a:t>street</a:t>
            </a:r>
            <a:r>
              <a:rPr lang="de-DE" altLang="zh-CN" sz="2200" dirty="0">
                <a:solidFill>
                  <a:srgbClr val="3B3D3C"/>
                </a:solidFill>
                <a:latin typeface="+mn-lt"/>
                <a:ea typeface="宋体" pitchFamily="2" charset="-122"/>
                <a:sym typeface="Wingdings" pitchFamily="2" charset="2"/>
              </a:rPr>
              <a:t> </a:t>
            </a:r>
            <a:r>
              <a:rPr lang="de-DE" altLang="zh-CN" sz="2200" dirty="0" err="1">
                <a:solidFill>
                  <a:srgbClr val="3B3D3C"/>
                </a:solidFill>
                <a:latin typeface="+mn-lt"/>
                <a:ea typeface="宋体" pitchFamily="2" charset="-122"/>
                <a:sym typeface="Wingdings" pitchFamily="2" charset="2"/>
              </a:rPr>
              <a:t>lights</a:t>
            </a:r>
            <a:r>
              <a:rPr lang="de-DE" altLang="zh-CN" sz="2200" dirty="0">
                <a:solidFill>
                  <a:srgbClr val="3B3D3C"/>
                </a:solidFill>
                <a:latin typeface="+mn-lt"/>
                <a:ea typeface="宋体" pitchFamily="2" charset="-122"/>
                <a:sym typeface="Wingdings" pitchFamily="2" charset="2"/>
              </a:rPr>
              <a:t> </a:t>
            </a:r>
            <a:r>
              <a:rPr lang="de-DE" altLang="zh-CN" sz="2200" dirty="0" err="1">
                <a:solidFill>
                  <a:srgbClr val="3B3D3C"/>
                </a:solidFill>
                <a:latin typeface="+mn-lt"/>
                <a:ea typeface="宋体" pitchFamily="2" charset="-122"/>
                <a:sym typeface="Wingdings" pitchFamily="2" charset="2"/>
              </a:rPr>
              <a:t>and</a:t>
            </a:r>
            <a:r>
              <a:rPr lang="de-DE" altLang="zh-CN" sz="2200" dirty="0">
                <a:solidFill>
                  <a:srgbClr val="3B3D3C"/>
                </a:solidFill>
                <a:latin typeface="+mn-lt"/>
                <a:ea typeface="宋体" pitchFamily="2" charset="-122"/>
                <a:sym typeface="Wingdings" pitchFamily="2" charset="2"/>
              </a:rPr>
              <a:t> </a:t>
            </a:r>
            <a:r>
              <a:rPr lang="de-DE" altLang="zh-CN" sz="2200" dirty="0" err="1">
                <a:solidFill>
                  <a:srgbClr val="3B3D3C"/>
                </a:solidFill>
                <a:latin typeface="+mn-lt"/>
                <a:ea typeface="宋体" pitchFamily="2" charset="-122"/>
                <a:sym typeface="Wingdings" pitchFamily="2" charset="2"/>
              </a:rPr>
              <a:t>vehicle</a:t>
            </a:r>
            <a:r>
              <a:rPr lang="de-DE" altLang="zh-CN" sz="2200" dirty="0">
                <a:solidFill>
                  <a:srgbClr val="3B3D3C"/>
                </a:solidFill>
                <a:latin typeface="+mn-lt"/>
                <a:ea typeface="宋体" pitchFamily="2" charset="-122"/>
                <a:sym typeface="Wingdings" pitchFamily="2" charset="2"/>
              </a:rPr>
              <a:t> </a:t>
            </a:r>
            <a:r>
              <a:rPr lang="de-DE" altLang="zh-CN" sz="2200" dirty="0" err="1">
                <a:solidFill>
                  <a:srgbClr val="3B3D3C"/>
                </a:solidFill>
                <a:latin typeface="+mn-lt"/>
                <a:ea typeface="宋体" pitchFamily="2" charset="-122"/>
                <a:sym typeface="Wingdings" pitchFamily="2" charset="2"/>
              </a:rPr>
              <a:t>fleet</a:t>
            </a:r>
            <a:r>
              <a:rPr lang="de-DE" altLang="zh-CN" sz="2200" dirty="0">
                <a:solidFill>
                  <a:srgbClr val="3B3D3C"/>
                </a:solidFill>
                <a:latin typeface="+mn-lt"/>
                <a:ea typeface="宋体" pitchFamily="2" charset="-122"/>
                <a:sym typeface="Wingdings" pitchFamily="2" charset="2"/>
              </a:rPr>
              <a:t>)</a:t>
            </a:r>
          </a:p>
          <a:p>
            <a:pPr marL="444500" indent="-444500" eaLnBrk="0" hangingPunct="0">
              <a:spcBef>
                <a:spcPct val="50000"/>
              </a:spcBef>
              <a:buFont typeface="Wingdings" pitchFamily="2" charset="2"/>
              <a:buChar char="§"/>
              <a:defRPr/>
            </a:pPr>
            <a:r>
              <a:rPr lang="de-DE" altLang="zh-CN" sz="2200" dirty="0">
                <a:solidFill>
                  <a:srgbClr val="3B3D3C"/>
                </a:solidFill>
                <a:latin typeface="+mn-lt"/>
                <a:ea typeface="宋体" pitchFamily="2" charset="-122"/>
                <a:sym typeface="Wingdings" pitchFamily="2" charset="2"/>
              </a:rPr>
              <a:t>	</a:t>
            </a:r>
            <a:r>
              <a:rPr lang="de-DE" altLang="zh-CN" sz="2200" dirty="0" err="1">
                <a:solidFill>
                  <a:srgbClr val="3B3D3C"/>
                </a:solidFill>
                <a:latin typeface="+mn-lt"/>
                <a:ea typeface="宋体" pitchFamily="2" charset="-122"/>
                <a:sym typeface="Wingdings" pitchFamily="2" charset="2"/>
              </a:rPr>
              <a:t>Staff</a:t>
            </a:r>
            <a:r>
              <a:rPr lang="de-DE" altLang="zh-CN" sz="2200" dirty="0">
                <a:solidFill>
                  <a:srgbClr val="3B3D3C"/>
                </a:solidFill>
                <a:latin typeface="+mn-lt"/>
                <a:ea typeface="宋体" pitchFamily="2" charset="-122"/>
                <a:sym typeface="Wingdings" pitchFamily="2" charset="2"/>
              </a:rPr>
              <a:t> </a:t>
            </a:r>
            <a:r>
              <a:rPr lang="de-DE" altLang="zh-CN" sz="2200" dirty="0" err="1">
                <a:solidFill>
                  <a:srgbClr val="3B3D3C"/>
                </a:solidFill>
                <a:latin typeface="+mn-lt"/>
                <a:ea typeface="宋体" pitchFamily="2" charset="-122"/>
                <a:sym typeface="Wingdings" pitchFamily="2" charset="2"/>
              </a:rPr>
              <a:t>at</a:t>
            </a:r>
            <a:r>
              <a:rPr lang="de-DE" altLang="zh-CN" sz="2200" dirty="0">
                <a:solidFill>
                  <a:srgbClr val="3B3D3C"/>
                </a:solidFill>
                <a:latin typeface="+mn-lt"/>
                <a:ea typeface="宋体" pitchFamily="2" charset="-122"/>
                <a:sym typeface="Wingdings" pitchFamily="2" charset="2"/>
              </a:rPr>
              <a:t> </a:t>
            </a:r>
            <a:r>
              <a:rPr lang="de-DE" altLang="zh-CN" sz="2200" dirty="0" err="1">
                <a:solidFill>
                  <a:srgbClr val="3B3D3C"/>
                </a:solidFill>
                <a:latin typeface="+mn-lt"/>
                <a:ea typeface="宋体" pitchFamily="2" charset="-122"/>
                <a:sym typeface="Wingdings" pitchFamily="2" charset="2"/>
              </a:rPr>
              <a:t>sewage</a:t>
            </a:r>
            <a:r>
              <a:rPr lang="de-DE" altLang="zh-CN" sz="2200" dirty="0">
                <a:solidFill>
                  <a:srgbClr val="3B3D3C"/>
                </a:solidFill>
                <a:latin typeface="+mn-lt"/>
                <a:ea typeface="宋体" pitchFamily="2" charset="-122"/>
                <a:sym typeface="Wingdings" pitchFamily="2" charset="2"/>
              </a:rPr>
              <a:t> plant</a:t>
            </a:r>
          </a:p>
          <a:p>
            <a:pPr marL="444500" indent="-444500" eaLnBrk="0" hangingPunct="0">
              <a:spcBef>
                <a:spcPct val="50000"/>
              </a:spcBef>
              <a:buFont typeface="Wingdings" pitchFamily="2" charset="2"/>
              <a:buChar char="§"/>
              <a:defRPr/>
            </a:pPr>
            <a:r>
              <a:rPr lang="de-DE" altLang="zh-CN" sz="2200" dirty="0">
                <a:solidFill>
                  <a:srgbClr val="3B3D3C"/>
                </a:solidFill>
                <a:latin typeface="+mn-lt"/>
                <a:ea typeface="宋体" pitchFamily="2" charset="-122"/>
                <a:sym typeface="Wingdings" pitchFamily="2" charset="2"/>
              </a:rPr>
              <a:t>	School </a:t>
            </a:r>
            <a:r>
              <a:rPr lang="de-DE" altLang="zh-CN" sz="2200" dirty="0" err="1">
                <a:solidFill>
                  <a:srgbClr val="3B3D3C"/>
                </a:solidFill>
                <a:latin typeface="+mn-lt"/>
                <a:ea typeface="宋体" pitchFamily="2" charset="-122"/>
                <a:sym typeface="Wingdings" pitchFamily="2" charset="2"/>
              </a:rPr>
              <a:t>director</a:t>
            </a:r>
            <a:endParaRPr lang="de-DE" altLang="zh-CN" sz="2200" dirty="0">
              <a:solidFill>
                <a:srgbClr val="3B3D3C"/>
              </a:solidFill>
              <a:latin typeface="+mn-lt"/>
              <a:ea typeface="宋体" pitchFamily="2" charset="-122"/>
              <a:sym typeface="Wingdings" pitchFamily="2" charset="2"/>
            </a:endParaRPr>
          </a:p>
          <a:p>
            <a:pPr marL="444500" indent="-444500" eaLnBrk="0" hangingPunct="0">
              <a:spcBef>
                <a:spcPct val="50000"/>
              </a:spcBef>
              <a:buFont typeface="Wingdings" pitchFamily="2" charset="2"/>
              <a:buChar char="§"/>
              <a:defRPr/>
            </a:pPr>
            <a:r>
              <a:rPr lang="de-DE" altLang="zh-CN" sz="2200" dirty="0">
                <a:solidFill>
                  <a:srgbClr val="3B3D3C"/>
                </a:solidFill>
                <a:latin typeface="+mn-lt"/>
                <a:ea typeface="宋体" pitchFamily="2" charset="-122"/>
                <a:sym typeface="Wingdings" pitchFamily="2" charset="2"/>
              </a:rPr>
              <a:t>	Head </a:t>
            </a:r>
            <a:r>
              <a:rPr lang="de-DE" altLang="zh-CN" sz="2200" dirty="0" err="1">
                <a:solidFill>
                  <a:srgbClr val="3B3D3C"/>
                </a:solidFill>
                <a:latin typeface="+mn-lt"/>
                <a:ea typeface="宋体" pitchFamily="2" charset="-122"/>
                <a:sym typeface="Wingdings" pitchFamily="2" charset="2"/>
              </a:rPr>
              <a:t>of</a:t>
            </a:r>
            <a:r>
              <a:rPr lang="de-DE" altLang="zh-CN" sz="2200" dirty="0">
                <a:solidFill>
                  <a:srgbClr val="3B3D3C"/>
                </a:solidFill>
                <a:latin typeface="+mn-lt"/>
                <a:ea typeface="宋体" pitchFamily="2" charset="-122"/>
                <a:sym typeface="Wingdings" pitchFamily="2" charset="2"/>
              </a:rPr>
              <a:t> </a:t>
            </a:r>
            <a:r>
              <a:rPr lang="de-DE" altLang="zh-CN" sz="2200" dirty="0" err="1">
                <a:solidFill>
                  <a:srgbClr val="3B3D3C"/>
                </a:solidFill>
                <a:latin typeface="+mn-lt"/>
                <a:ea typeface="宋体" pitchFamily="2" charset="-122"/>
                <a:sym typeface="Wingdings" pitchFamily="2" charset="2"/>
              </a:rPr>
              <a:t>the</a:t>
            </a:r>
            <a:r>
              <a:rPr lang="de-DE" altLang="zh-CN" sz="2200" dirty="0">
                <a:solidFill>
                  <a:srgbClr val="3B3D3C"/>
                </a:solidFill>
                <a:latin typeface="+mn-lt"/>
                <a:ea typeface="宋体" pitchFamily="2" charset="-122"/>
                <a:sym typeface="Wingdings" pitchFamily="2" charset="2"/>
              </a:rPr>
              <a:t> Kindergarten </a:t>
            </a:r>
          </a:p>
          <a:p>
            <a:pPr marL="444500" indent="-444500" eaLnBrk="0" hangingPunct="0">
              <a:spcBef>
                <a:spcPct val="50000"/>
              </a:spcBef>
              <a:buFont typeface="Wingdings" pitchFamily="2" charset="2"/>
              <a:buChar char="§"/>
              <a:defRPr/>
            </a:pPr>
            <a:r>
              <a:rPr lang="de-DE" altLang="zh-CN" sz="2200" dirty="0">
                <a:solidFill>
                  <a:srgbClr val="3B3D3C"/>
                </a:solidFill>
                <a:latin typeface="+mn-lt"/>
                <a:ea typeface="宋体" pitchFamily="2" charset="-122"/>
                <a:sym typeface="Wingdings" pitchFamily="2" charset="2"/>
              </a:rPr>
              <a:t>	Head </a:t>
            </a:r>
            <a:r>
              <a:rPr lang="de-DE" altLang="zh-CN" sz="2200" dirty="0" err="1">
                <a:solidFill>
                  <a:srgbClr val="3B3D3C"/>
                </a:solidFill>
                <a:latin typeface="+mn-lt"/>
                <a:ea typeface="宋体" pitchFamily="2" charset="-122"/>
                <a:sym typeface="Wingdings" pitchFamily="2" charset="2"/>
              </a:rPr>
              <a:t>of</a:t>
            </a:r>
            <a:r>
              <a:rPr lang="de-DE" altLang="zh-CN" sz="2200" dirty="0">
                <a:solidFill>
                  <a:srgbClr val="3B3D3C"/>
                </a:solidFill>
                <a:latin typeface="+mn-lt"/>
                <a:ea typeface="宋体" pitchFamily="2" charset="-122"/>
                <a:sym typeface="Wingdings" pitchFamily="2" charset="2"/>
              </a:rPr>
              <a:t> </a:t>
            </a:r>
            <a:r>
              <a:rPr lang="de-DE" altLang="zh-CN" sz="2200" dirty="0" err="1">
                <a:solidFill>
                  <a:srgbClr val="3B3D3C"/>
                </a:solidFill>
                <a:latin typeface="+mn-lt"/>
                <a:ea typeface="宋体" pitchFamily="2" charset="-122"/>
                <a:sym typeface="Wingdings" pitchFamily="2" charset="2"/>
              </a:rPr>
              <a:t>public</a:t>
            </a:r>
            <a:r>
              <a:rPr lang="de-DE" altLang="zh-CN" sz="2200" dirty="0">
                <a:solidFill>
                  <a:srgbClr val="3B3D3C"/>
                </a:solidFill>
                <a:latin typeface="+mn-lt"/>
                <a:ea typeface="宋体" pitchFamily="2" charset="-122"/>
                <a:sym typeface="Wingdings" pitchFamily="2" charset="2"/>
              </a:rPr>
              <a:t> </a:t>
            </a:r>
            <a:r>
              <a:rPr lang="de-DE" altLang="zh-CN" sz="2200" dirty="0" err="1">
                <a:solidFill>
                  <a:srgbClr val="3B3D3C"/>
                </a:solidFill>
                <a:latin typeface="+mn-lt"/>
                <a:ea typeface="宋体" pitchFamily="2" charset="-122"/>
                <a:sym typeface="Wingdings" pitchFamily="2" charset="2"/>
              </a:rPr>
              <a:t>swimming</a:t>
            </a:r>
            <a:r>
              <a:rPr lang="de-DE" altLang="zh-CN" sz="2200" dirty="0">
                <a:solidFill>
                  <a:srgbClr val="3B3D3C"/>
                </a:solidFill>
                <a:latin typeface="+mn-lt"/>
                <a:ea typeface="宋体" pitchFamily="2" charset="-122"/>
                <a:sym typeface="Wingdings" pitchFamily="2" charset="2"/>
              </a:rPr>
              <a:t> </a:t>
            </a:r>
            <a:r>
              <a:rPr lang="de-DE" altLang="zh-CN" sz="2200" dirty="0" err="1">
                <a:solidFill>
                  <a:srgbClr val="3B3D3C"/>
                </a:solidFill>
                <a:latin typeface="+mn-lt"/>
                <a:ea typeface="宋体" pitchFamily="2" charset="-122"/>
                <a:sym typeface="Wingdings" pitchFamily="2" charset="2"/>
              </a:rPr>
              <a:t>pool</a:t>
            </a:r>
            <a:endParaRPr lang="de-DE" altLang="zh-CN" sz="2200" dirty="0">
              <a:solidFill>
                <a:srgbClr val="3B3D3C"/>
              </a:solidFill>
              <a:latin typeface="+mn-lt"/>
              <a:ea typeface="宋体" pitchFamily="2" charset="-122"/>
              <a:sym typeface="Wingdings" pitchFamily="2" charset="2"/>
            </a:endParaRPr>
          </a:p>
          <a:p>
            <a:pPr>
              <a:defRPr/>
            </a:pPr>
            <a:endParaRPr lang="de-DE" b="1" dirty="0">
              <a:ea typeface="ＭＳ Ｐゴシック" pitchFamily="34" charset="-128"/>
            </a:endParaRPr>
          </a:p>
          <a:p>
            <a:pPr>
              <a:defRPr/>
            </a:pPr>
            <a:r>
              <a:rPr lang="de-DE" sz="2200" b="1" dirty="0">
                <a:ea typeface="ＭＳ Ｐゴシック" pitchFamily="34" charset="-128"/>
              </a:rPr>
              <a:t>but also</a:t>
            </a:r>
          </a:p>
          <a:p>
            <a:pPr marL="444500" indent="-444500" eaLnBrk="0" hangingPunct="0">
              <a:spcBef>
                <a:spcPct val="50000"/>
              </a:spcBef>
              <a:buFont typeface="Wingdings" pitchFamily="2" charset="2"/>
              <a:buChar char="§"/>
              <a:defRPr/>
            </a:pPr>
            <a:r>
              <a:rPr lang="de-DE" altLang="zh-CN" sz="2200" dirty="0">
                <a:solidFill>
                  <a:srgbClr val="3B3D3C"/>
                </a:solidFill>
                <a:latin typeface="+mn-lt"/>
                <a:ea typeface="宋体" pitchFamily="2" charset="-122"/>
                <a:sym typeface="Wingdings" pitchFamily="2" charset="2"/>
              </a:rPr>
              <a:t>	</a:t>
            </a:r>
            <a:r>
              <a:rPr lang="de-DE" altLang="zh-CN" sz="2200" dirty="0" err="1">
                <a:solidFill>
                  <a:srgbClr val="3B3D3C"/>
                </a:solidFill>
                <a:latin typeface="+mn-lt"/>
                <a:ea typeface="宋体" pitchFamily="2" charset="-122"/>
                <a:sym typeface="Wingdings" pitchFamily="2" charset="2"/>
              </a:rPr>
              <a:t>Cleaning staff</a:t>
            </a:r>
          </a:p>
          <a:p>
            <a:pPr marL="444500" indent="-444500" eaLnBrk="0" hangingPunct="0">
              <a:spcBef>
                <a:spcPct val="50000"/>
              </a:spcBef>
              <a:buFont typeface="Wingdings" pitchFamily="2" charset="2"/>
              <a:buChar char="§"/>
              <a:defRPr/>
            </a:pPr>
            <a:r>
              <a:rPr lang="de-DE" altLang="zh-CN" sz="2200" dirty="0">
                <a:solidFill>
                  <a:srgbClr val="3B3D3C"/>
                </a:solidFill>
                <a:latin typeface="+mn-lt"/>
                <a:ea typeface="宋体" pitchFamily="2" charset="-122"/>
                <a:sym typeface="Wingdings" pitchFamily="2" charset="2"/>
              </a:rPr>
              <a:t>	</a:t>
            </a:r>
            <a:r>
              <a:rPr lang="de-DE" altLang="zh-CN" sz="2200" dirty="0" err="1">
                <a:solidFill>
                  <a:srgbClr val="3B3D3C"/>
                </a:solidFill>
                <a:latin typeface="+mn-lt"/>
                <a:ea typeface="宋体" pitchFamily="2" charset="-122"/>
                <a:sym typeface="Wingdings" pitchFamily="2" charset="2"/>
              </a:rPr>
              <a:t>Local</a:t>
            </a:r>
            <a:r>
              <a:rPr lang="de-DE" altLang="zh-CN" sz="2200" dirty="0">
                <a:solidFill>
                  <a:srgbClr val="3B3D3C"/>
                </a:solidFill>
                <a:latin typeface="+mn-lt"/>
                <a:ea typeface="宋体" pitchFamily="2" charset="-122"/>
                <a:sym typeface="Wingdings" pitchFamily="2" charset="2"/>
              </a:rPr>
              <a:t> </a:t>
            </a:r>
            <a:r>
              <a:rPr lang="de-DE" altLang="zh-CN" sz="2200" dirty="0" err="1">
                <a:solidFill>
                  <a:srgbClr val="3B3D3C"/>
                </a:solidFill>
                <a:latin typeface="+mn-lt"/>
                <a:ea typeface="宋体" pitchFamily="2" charset="-122"/>
                <a:sym typeface="Wingdings" pitchFamily="2" charset="2"/>
              </a:rPr>
              <a:t>media</a:t>
            </a:r>
            <a:endParaRPr lang="de-DE" altLang="zh-CN" sz="2200" dirty="0">
              <a:solidFill>
                <a:srgbClr val="3B3D3C"/>
              </a:solidFill>
              <a:latin typeface="+mn-lt"/>
              <a:ea typeface="宋体" pitchFamily="2" charset="-122"/>
              <a:sym typeface="Wingdings" pitchFamily="2" charset="2"/>
            </a:endParaRPr>
          </a:p>
          <a:p>
            <a:pPr>
              <a:defRPr/>
            </a:pPr>
            <a:endParaRPr lang="de-DE" b="1" dirty="0">
              <a:ea typeface="ＭＳ Ｐゴシック" pitchFamily="34" charset="-128"/>
            </a:endParaRPr>
          </a:p>
          <a:p>
            <a:pPr>
              <a:defRPr/>
            </a:pPr>
            <a:endParaRPr lang="de-DE" b="1" dirty="0">
              <a:ea typeface="ＭＳ Ｐゴシック" pitchFamily="34" charset="-128"/>
            </a:endParaRPr>
          </a:p>
          <a:p>
            <a:pPr>
              <a:defRPr/>
            </a:pPr>
            <a:endParaRPr lang="de-DE" b="1" dirty="0">
              <a:ea typeface="ＭＳ Ｐゴシック" pitchFamily="34" charset="-128"/>
            </a:endParaRPr>
          </a:p>
          <a:p>
            <a:pPr>
              <a:defRPr/>
            </a:pPr>
            <a:endParaRPr lang="de-DE" dirty="0">
              <a:ea typeface="ＭＳ Ｐゴシック" pitchFamily="34" charset="-128"/>
            </a:endParaRPr>
          </a:p>
          <a:p>
            <a:pPr>
              <a:defRPr/>
            </a:pPr>
            <a:endParaRPr lang="de-DE" dirty="0">
              <a:ea typeface="ＭＳ Ｐゴシック" pitchFamily="34" charset="-128"/>
            </a:endParaRPr>
          </a:p>
          <a:p>
            <a:pPr>
              <a:defRPr/>
            </a:pPr>
            <a:endParaRPr lang="en-GB" dirty="0">
              <a:ea typeface="ＭＳ Ｐゴシック" pitchFamily="34" charset="-128"/>
            </a:endParaRPr>
          </a:p>
        </p:txBody>
      </p:sp>
      <p:sp>
        <p:nvSpPr>
          <p:cNvPr id="12" name="Rectangle 2"/>
          <p:cNvSpPr txBox="1">
            <a:spLocks noChangeArrowheads="1"/>
          </p:cNvSpPr>
          <p:nvPr/>
        </p:nvSpPr>
        <p:spPr bwMode="auto">
          <a:xfrm>
            <a:off x="455613" y="341313"/>
            <a:ext cx="8305800" cy="719137"/>
          </a:xfrm>
          <a:prstGeom prst="rect">
            <a:avLst/>
          </a:prstGeom>
          <a:noFill/>
          <a:ln w="9525">
            <a:noFill/>
            <a:miter lim="800000"/>
            <a:headEnd/>
            <a:tailEnd/>
          </a:ln>
          <a:effectLst/>
        </p:spPr>
        <p:txBody>
          <a:bodyPr lIns="0" tIns="0" rIns="0" bIns="0" anchor="ctr"/>
          <a:lstStyle/>
          <a:p>
            <a:pPr algn="ctr" defTabSz="914400" eaLnBrk="0" hangingPunct="0">
              <a:defRPr/>
            </a:pPr>
            <a:r>
              <a:rPr lang="en-US" altLang="zh-CN" sz="3600" b="1" dirty="0" smtClean="0">
                <a:latin typeface="+mj-lt"/>
                <a:ea typeface="+mj-ea"/>
                <a:cs typeface="+mj-cs"/>
              </a:rPr>
              <a:t>  Staff </a:t>
            </a:r>
            <a:r>
              <a:rPr lang="en-US" altLang="zh-CN" sz="3600" b="1" dirty="0">
                <a:latin typeface="+mj-lt"/>
                <a:ea typeface="+mj-ea"/>
                <a:cs typeface="+mj-cs"/>
              </a:rPr>
              <a:t>&amp; Stakeholder participation  </a:t>
            </a:r>
          </a:p>
        </p:txBody>
      </p:sp>
      <p:sp>
        <p:nvSpPr>
          <p:cNvPr id="14341" name="Slide Number Placeholder 3"/>
          <p:cNvSpPr>
            <a:spLocks noGrp="1"/>
          </p:cNvSpPr>
          <p:nvPr>
            <p:ph type="sldNum" sz="quarter" idx="12"/>
          </p:nvPr>
        </p:nvSpPr>
        <p:spPr>
          <a:noFill/>
        </p:spPr>
        <p:txBody>
          <a:bodyPr/>
          <a:lstStyle/>
          <a:p>
            <a:fld id="{39F34D0F-A93C-4352-BE6E-EF934CC143B0}" type="slidenum">
              <a:rPr lang="en-GB" smtClean="0">
                <a:latin typeface="Arial" charset="0"/>
              </a:rPr>
              <a:pPr/>
              <a:t>7</a:t>
            </a:fld>
            <a:endParaRPr lang="en-GB" smtClean="0">
              <a:latin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6" name="Text Box 12"/>
          <p:cNvSpPr txBox="1">
            <a:spLocks noChangeArrowheads="1"/>
          </p:cNvSpPr>
          <p:nvPr/>
        </p:nvSpPr>
        <p:spPr bwMode="auto">
          <a:xfrm>
            <a:off x="-4786313" y="2927350"/>
            <a:ext cx="8489951" cy="647700"/>
          </a:xfrm>
          <a:prstGeom prst="rect">
            <a:avLst/>
          </a:prstGeom>
          <a:noFill/>
          <a:ln w="9525">
            <a:noFill/>
            <a:miter lim="800000"/>
            <a:headEnd/>
            <a:tailEnd/>
          </a:ln>
        </p:spPr>
        <p:txBody>
          <a:bodyPr>
            <a:spAutoFit/>
          </a:bodyPr>
          <a:lstStyle/>
          <a:p>
            <a:endParaRPr lang="de-DE"/>
          </a:p>
          <a:p>
            <a:endParaRPr lang="en-GB"/>
          </a:p>
        </p:txBody>
      </p:sp>
      <p:sp>
        <p:nvSpPr>
          <p:cNvPr id="8" name="Rectangle 2"/>
          <p:cNvSpPr txBox="1">
            <a:spLocks noChangeArrowheads="1"/>
          </p:cNvSpPr>
          <p:nvPr/>
        </p:nvSpPr>
        <p:spPr bwMode="auto">
          <a:xfrm>
            <a:off x="455613" y="341313"/>
            <a:ext cx="8305800" cy="719137"/>
          </a:xfrm>
          <a:prstGeom prst="rect">
            <a:avLst/>
          </a:prstGeom>
          <a:noFill/>
          <a:ln w="9525">
            <a:noFill/>
            <a:miter lim="800000"/>
            <a:headEnd/>
            <a:tailEnd/>
          </a:ln>
          <a:effectLst/>
        </p:spPr>
        <p:txBody>
          <a:bodyPr lIns="0" tIns="0" rIns="0" bIns="0" anchor="ctr"/>
          <a:lstStyle/>
          <a:p>
            <a:pPr algn="ctr" eaLnBrk="0" hangingPunct="0">
              <a:defRPr/>
            </a:pPr>
            <a:r>
              <a:rPr lang="en-US" altLang="zh-CN" sz="3600" b="1" dirty="0">
                <a:latin typeface="+mj-lt"/>
                <a:ea typeface="+mj-ea"/>
                <a:cs typeface="+mj-cs"/>
              </a:rPr>
              <a:t>Energy Team</a:t>
            </a:r>
          </a:p>
        </p:txBody>
      </p:sp>
      <p:pic>
        <p:nvPicPr>
          <p:cNvPr id="12292" name="Grafik 9" descr="Bevc1.gif"/>
          <p:cNvPicPr>
            <a:picLocks noChangeAspect="1"/>
          </p:cNvPicPr>
          <p:nvPr/>
        </p:nvPicPr>
        <p:blipFill>
          <a:blip r:embed="rId3" cstate="print"/>
          <a:srcRect/>
          <a:stretch>
            <a:fillRect/>
          </a:stretch>
        </p:blipFill>
        <p:spPr bwMode="auto">
          <a:xfrm>
            <a:off x="1743075" y="1275779"/>
            <a:ext cx="1287463" cy="1798637"/>
          </a:xfrm>
          <a:prstGeom prst="rect">
            <a:avLst/>
          </a:prstGeom>
          <a:noFill/>
          <a:ln w="9525">
            <a:noFill/>
            <a:miter lim="800000"/>
            <a:headEnd/>
            <a:tailEnd/>
          </a:ln>
        </p:spPr>
      </p:pic>
      <p:pic>
        <p:nvPicPr>
          <p:cNvPr id="12293" name="Grafik 10" descr="Durnik1.jpg"/>
          <p:cNvPicPr>
            <a:picLocks noChangeAspect="1"/>
          </p:cNvPicPr>
          <p:nvPr/>
        </p:nvPicPr>
        <p:blipFill>
          <a:blip r:embed="rId4" cstate="print"/>
          <a:srcRect/>
          <a:stretch>
            <a:fillRect/>
          </a:stretch>
        </p:blipFill>
        <p:spPr bwMode="auto">
          <a:xfrm>
            <a:off x="5978525" y="3515741"/>
            <a:ext cx="1423988" cy="1792288"/>
          </a:xfrm>
          <a:prstGeom prst="rect">
            <a:avLst/>
          </a:prstGeom>
          <a:noFill/>
          <a:ln w="9525">
            <a:noFill/>
            <a:miter lim="800000"/>
            <a:headEnd/>
            <a:tailEnd/>
          </a:ln>
        </p:spPr>
      </p:pic>
      <p:pic>
        <p:nvPicPr>
          <p:cNvPr id="12294" name="Grafik 11" descr="Orasze.gif"/>
          <p:cNvPicPr>
            <a:picLocks noChangeAspect="1"/>
          </p:cNvPicPr>
          <p:nvPr/>
        </p:nvPicPr>
        <p:blipFill>
          <a:blip r:embed="rId5" cstate="print"/>
          <a:srcRect/>
          <a:stretch>
            <a:fillRect/>
          </a:stretch>
        </p:blipFill>
        <p:spPr bwMode="auto">
          <a:xfrm>
            <a:off x="1743075" y="3515741"/>
            <a:ext cx="1165225" cy="1792288"/>
          </a:xfrm>
          <a:prstGeom prst="rect">
            <a:avLst/>
          </a:prstGeom>
          <a:noFill/>
          <a:ln w="9525">
            <a:noFill/>
            <a:miter lim="800000"/>
            <a:headEnd/>
            <a:tailEnd/>
          </a:ln>
        </p:spPr>
      </p:pic>
      <p:pic>
        <p:nvPicPr>
          <p:cNvPr id="12295" name="Grafik 12" descr="Pasterk1.jpg"/>
          <p:cNvPicPr>
            <a:picLocks noChangeAspect="1"/>
          </p:cNvPicPr>
          <p:nvPr/>
        </p:nvPicPr>
        <p:blipFill>
          <a:blip r:embed="rId6" cstate="print"/>
          <a:srcRect/>
          <a:stretch>
            <a:fillRect/>
          </a:stretch>
        </p:blipFill>
        <p:spPr bwMode="auto">
          <a:xfrm>
            <a:off x="4737100" y="1224979"/>
            <a:ext cx="1103313" cy="1797050"/>
          </a:xfrm>
          <a:prstGeom prst="rect">
            <a:avLst/>
          </a:prstGeom>
          <a:noFill/>
          <a:ln w="9525">
            <a:noFill/>
            <a:miter lim="800000"/>
            <a:headEnd/>
            <a:tailEnd/>
          </a:ln>
        </p:spPr>
      </p:pic>
      <p:pic>
        <p:nvPicPr>
          <p:cNvPr id="12296" name="Grafik 13" descr="Kuchar.gif"/>
          <p:cNvPicPr>
            <a:picLocks noChangeAspect="1"/>
          </p:cNvPicPr>
          <p:nvPr/>
        </p:nvPicPr>
        <p:blipFill>
          <a:blip r:embed="rId7" cstate="print"/>
          <a:srcRect/>
          <a:stretch>
            <a:fillRect/>
          </a:stretch>
        </p:blipFill>
        <p:spPr bwMode="auto">
          <a:xfrm>
            <a:off x="258763" y="3515741"/>
            <a:ext cx="1355725" cy="1792288"/>
          </a:xfrm>
          <a:prstGeom prst="rect">
            <a:avLst/>
          </a:prstGeom>
          <a:noFill/>
          <a:ln w="9525">
            <a:noFill/>
            <a:miter lim="800000"/>
            <a:headEnd/>
            <a:tailEnd/>
          </a:ln>
        </p:spPr>
      </p:pic>
      <p:pic>
        <p:nvPicPr>
          <p:cNvPr id="12297" name="Grafik 14" descr="Michaela-Kurnig3.gif"/>
          <p:cNvPicPr>
            <a:picLocks noChangeAspect="1"/>
          </p:cNvPicPr>
          <p:nvPr/>
        </p:nvPicPr>
        <p:blipFill>
          <a:blip r:embed="rId8" cstate="print"/>
          <a:srcRect l="10220"/>
          <a:stretch>
            <a:fillRect/>
          </a:stretch>
        </p:blipFill>
        <p:spPr bwMode="auto">
          <a:xfrm>
            <a:off x="3243263" y="1229741"/>
            <a:ext cx="1355725" cy="1792288"/>
          </a:xfrm>
          <a:prstGeom prst="rect">
            <a:avLst/>
          </a:prstGeom>
          <a:noFill/>
          <a:ln w="9525">
            <a:noFill/>
            <a:miter lim="800000"/>
            <a:headEnd/>
            <a:tailEnd/>
          </a:ln>
        </p:spPr>
      </p:pic>
      <p:pic>
        <p:nvPicPr>
          <p:cNvPr id="12298" name="Grafik 15" descr="Necemer.gif"/>
          <p:cNvPicPr>
            <a:picLocks noChangeAspect="1"/>
          </p:cNvPicPr>
          <p:nvPr/>
        </p:nvPicPr>
        <p:blipFill>
          <a:blip r:embed="rId9" cstate="print"/>
          <a:srcRect/>
          <a:stretch>
            <a:fillRect/>
          </a:stretch>
        </p:blipFill>
        <p:spPr bwMode="auto">
          <a:xfrm>
            <a:off x="3063875" y="3515741"/>
            <a:ext cx="1279525" cy="1833563"/>
          </a:xfrm>
          <a:prstGeom prst="rect">
            <a:avLst/>
          </a:prstGeom>
          <a:noFill/>
          <a:ln w="9525">
            <a:noFill/>
            <a:miter lim="800000"/>
            <a:headEnd/>
            <a:tailEnd/>
          </a:ln>
        </p:spPr>
      </p:pic>
      <p:pic>
        <p:nvPicPr>
          <p:cNvPr id="12299" name="Grafik 16" descr="Valentin Smrtnik1 .jpg"/>
          <p:cNvPicPr>
            <a:picLocks noChangeAspect="1"/>
          </p:cNvPicPr>
          <p:nvPr/>
        </p:nvPicPr>
        <p:blipFill>
          <a:blip r:embed="rId10" cstate="print"/>
          <a:srcRect l="17873" r="12009"/>
          <a:stretch>
            <a:fillRect/>
          </a:stretch>
        </p:blipFill>
        <p:spPr bwMode="auto">
          <a:xfrm>
            <a:off x="6007100" y="1224979"/>
            <a:ext cx="1179513" cy="1849437"/>
          </a:xfrm>
          <a:prstGeom prst="rect">
            <a:avLst/>
          </a:prstGeom>
          <a:noFill/>
          <a:ln w="9525">
            <a:noFill/>
            <a:miter lim="800000"/>
            <a:headEnd/>
            <a:tailEnd/>
          </a:ln>
        </p:spPr>
      </p:pic>
      <p:pic>
        <p:nvPicPr>
          <p:cNvPr id="12300" name="Grafik 17" descr="Voler.gif"/>
          <p:cNvPicPr>
            <a:picLocks noChangeAspect="1"/>
          </p:cNvPicPr>
          <p:nvPr/>
        </p:nvPicPr>
        <p:blipFill>
          <a:blip r:embed="rId11" cstate="print"/>
          <a:srcRect/>
          <a:stretch>
            <a:fillRect/>
          </a:stretch>
        </p:blipFill>
        <p:spPr bwMode="auto">
          <a:xfrm>
            <a:off x="4552950" y="3515741"/>
            <a:ext cx="1149350" cy="1833563"/>
          </a:xfrm>
          <a:prstGeom prst="rect">
            <a:avLst/>
          </a:prstGeom>
          <a:noFill/>
          <a:ln w="9525">
            <a:noFill/>
            <a:miter lim="800000"/>
            <a:headEnd/>
            <a:tailEnd/>
          </a:ln>
        </p:spPr>
      </p:pic>
      <p:pic>
        <p:nvPicPr>
          <p:cNvPr id="12301" name="Grafik 18" descr="Smrtnik.gif"/>
          <p:cNvPicPr>
            <a:picLocks noChangeAspect="1"/>
          </p:cNvPicPr>
          <p:nvPr/>
        </p:nvPicPr>
        <p:blipFill>
          <a:blip r:embed="rId12" cstate="print"/>
          <a:srcRect/>
          <a:stretch>
            <a:fillRect/>
          </a:stretch>
        </p:blipFill>
        <p:spPr bwMode="auto">
          <a:xfrm>
            <a:off x="258763" y="1275779"/>
            <a:ext cx="1335087" cy="1833562"/>
          </a:xfrm>
          <a:prstGeom prst="rect">
            <a:avLst/>
          </a:prstGeom>
          <a:noFill/>
          <a:ln w="9525">
            <a:noFill/>
            <a:miter lim="800000"/>
            <a:headEnd/>
            <a:tailEnd/>
          </a:ln>
        </p:spPr>
      </p:pic>
      <p:sp>
        <p:nvSpPr>
          <p:cNvPr id="12303" name="Slide Number Placeholder 3"/>
          <p:cNvSpPr>
            <a:spLocks noGrp="1"/>
          </p:cNvSpPr>
          <p:nvPr>
            <p:ph type="sldNum" sz="quarter" idx="12"/>
          </p:nvPr>
        </p:nvSpPr>
        <p:spPr>
          <a:noFill/>
        </p:spPr>
        <p:txBody>
          <a:bodyPr/>
          <a:lstStyle/>
          <a:p>
            <a:fld id="{4251B8F6-8420-4256-9FBC-DDA20E294E62}" type="slidenum">
              <a:rPr lang="en-GB" smtClean="0">
                <a:latin typeface="Arial" charset="0"/>
              </a:rPr>
              <a:pPr/>
              <a:t>8</a:t>
            </a:fld>
            <a:endParaRPr lang="en-GB" smtClean="0">
              <a:latin typeface="Arial" charset="0"/>
            </a:endParaRPr>
          </a:p>
        </p:txBody>
      </p:sp>
      <p:sp>
        <p:nvSpPr>
          <p:cNvPr id="15" name="Textfeld 14"/>
          <p:cNvSpPr txBox="1"/>
          <p:nvPr/>
        </p:nvSpPr>
        <p:spPr>
          <a:xfrm>
            <a:off x="429768" y="3136392"/>
            <a:ext cx="825867" cy="369332"/>
          </a:xfrm>
          <a:prstGeom prst="rect">
            <a:avLst/>
          </a:prstGeom>
          <a:noFill/>
        </p:spPr>
        <p:txBody>
          <a:bodyPr wrap="none" rtlCol="0">
            <a:spAutoFit/>
          </a:bodyPr>
          <a:lstStyle/>
          <a:p>
            <a:r>
              <a:rPr lang="de-AT" dirty="0" smtClean="0"/>
              <a:t>Mayor</a:t>
            </a:r>
            <a:endParaRPr lang="de-AT" dirty="0"/>
          </a:p>
        </p:txBody>
      </p:sp>
      <p:sp>
        <p:nvSpPr>
          <p:cNvPr id="16" name="Textfeld 15"/>
          <p:cNvSpPr txBox="1"/>
          <p:nvPr/>
        </p:nvSpPr>
        <p:spPr>
          <a:xfrm>
            <a:off x="1780032" y="3105912"/>
            <a:ext cx="1326004" cy="369332"/>
          </a:xfrm>
          <a:prstGeom prst="rect">
            <a:avLst/>
          </a:prstGeom>
          <a:noFill/>
        </p:spPr>
        <p:txBody>
          <a:bodyPr wrap="none" rtlCol="0">
            <a:spAutoFit/>
          </a:bodyPr>
          <a:lstStyle/>
          <a:p>
            <a:r>
              <a:rPr lang="de-AT" dirty="0" smtClean="0"/>
              <a:t>E-Manager</a:t>
            </a:r>
            <a:endParaRPr lang="de-AT" dirty="0"/>
          </a:p>
        </p:txBody>
      </p:sp>
      <p:sp>
        <p:nvSpPr>
          <p:cNvPr id="17" name="Textfeld 16"/>
          <p:cNvSpPr txBox="1"/>
          <p:nvPr/>
        </p:nvSpPr>
        <p:spPr>
          <a:xfrm>
            <a:off x="3386328" y="3084576"/>
            <a:ext cx="1031051" cy="369332"/>
          </a:xfrm>
          <a:prstGeom prst="rect">
            <a:avLst/>
          </a:prstGeom>
          <a:noFill/>
        </p:spPr>
        <p:txBody>
          <a:bodyPr wrap="none" rtlCol="0">
            <a:spAutoFit/>
          </a:bodyPr>
          <a:lstStyle/>
          <a:p>
            <a:r>
              <a:rPr lang="de-AT" dirty="0" err="1" smtClean="0"/>
              <a:t>Housing</a:t>
            </a:r>
            <a:endParaRPr lang="de-AT" dirty="0"/>
          </a:p>
        </p:txBody>
      </p:sp>
      <p:sp>
        <p:nvSpPr>
          <p:cNvPr id="18" name="Textfeld 17"/>
          <p:cNvSpPr txBox="1"/>
          <p:nvPr/>
        </p:nvSpPr>
        <p:spPr>
          <a:xfrm>
            <a:off x="4754880" y="3063240"/>
            <a:ext cx="928459" cy="369332"/>
          </a:xfrm>
          <a:prstGeom prst="rect">
            <a:avLst/>
          </a:prstGeom>
          <a:noFill/>
        </p:spPr>
        <p:txBody>
          <a:bodyPr wrap="none" rtlCol="0">
            <a:spAutoFit/>
          </a:bodyPr>
          <a:lstStyle/>
          <a:p>
            <a:r>
              <a:rPr lang="de-AT" dirty="0" smtClean="0"/>
              <a:t>Utilities</a:t>
            </a:r>
            <a:endParaRPr lang="de-AT" dirty="0"/>
          </a:p>
        </p:txBody>
      </p:sp>
      <p:sp>
        <p:nvSpPr>
          <p:cNvPr id="19" name="Textfeld 18"/>
          <p:cNvSpPr txBox="1"/>
          <p:nvPr/>
        </p:nvSpPr>
        <p:spPr>
          <a:xfrm>
            <a:off x="6123432" y="3087624"/>
            <a:ext cx="928459" cy="369332"/>
          </a:xfrm>
          <a:prstGeom prst="rect">
            <a:avLst/>
          </a:prstGeom>
          <a:noFill/>
        </p:spPr>
        <p:txBody>
          <a:bodyPr wrap="none" rtlCol="0">
            <a:spAutoFit/>
          </a:bodyPr>
          <a:lstStyle/>
          <a:p>
            <a:r>
              <a:rPr lang="de-AT" dirty="0" smtClean="0"/>
              <a:t>Utilities</a:t>
            </a:r>
            <a:endParaRPr lang="de-AT" dirty="0"/>
          </a:p>
        </p:txBody>
      </p:sp>
      <p:sp>
        <p:nvSpPr>
          <p:cNvPr id="20" name="Textfeld 19"/>
          <p:cNvSpPr txBox="1"/>
          <p:nvPr/>
        </p:nvSpPr>
        <p:spPr>
          <a:xfrm>
            <a:off x="243840" y="5364480"/>
            <a:ext cx="1505540" cy="369332"/>
          </a:xfrm>
          <a:prstGeom prst="rect">
            <a:avLst/>
          </a:prstGeom>
          <a:noFill/>
        </p:spPr>
        <p:txBody>
          <a:bodyPr wrap="none" rtlCol="0">
            <a:spAutoFit/>
          </a:bodyPr>
          <a:lstStyle/>
          <a:p>
            <a:r>
              <a:rPr lang="de-AT" dirty="0" err="1" smtClean="0"/>
              <a:t>Procurement</a:t>
            </a:r>
            <a:endParaRPr lang="de-AT" dirty="0"/>
          </a:p>
        </p:txBody>
      </p:sp>
      <p:sp>
        <p:nvSpPr>
          <p:cNvPr id="21" name="Textfeld 20"/>
          <p:cNvSpPr txBox="1"/>
          <p:nvPr/>
        </p:nvSpPr>
        <p:spPr>
          <a:xfrm>
            <a:off x="1877568" y="5370576"/>
            <a:ext cx="915635" cy="369332"/>
          </a:xfrm>
          <a:prstGeom prst="rect">
            <a:avLst/>
          </a:prstGeom>
          <a:noFill/>
        </p:spPr>
        <p:txBody>
          <a:bodyPr wrap="none" rtlCol="0">
            <a:spAutoFit/>
          </a:bodyPr>
          <a:lstStyle/>
          <a:p>
            <a:r>
              <a:rPr lang="de-AT" dirty="0" err="1" smtClean="0"/>
              <a:t>Streets</a:t>
            </a:r>
            <a:endParaRPr lang="de-AT" dirty="0"/>
          </a:p>
        </p:txBody>
      </p:sp>
      <p:sp>
        <p:nvSpPr>
          <p:cNvPr id="22" name="Textfeld 21"/>
          <p:cNvSpPr txBox="1"/>
          <p:nvPr/>
        </p:nvSpPr>
        <p:spPr>
          <a:xfrm>
            <a:off x="3191256" y="5385816"/>
            <a:ext cx="1005403" cy="369332"/>
          </a:xfrm>
          <a:prstGeom prst="rect">
            <a:avLst/>
          </a:prstGeom>
          <a:noFill/>
        </p:spPr>
        <p:txBody>
          <a:bodyPr wrap="none" rtlCol="0">
            <a:spAutoFit/>
          </a:bodyPr>
          <a:lstStyle/>
          <a:p>
            <a:r>
              <a:rPr lang="de-AT" dirty="0" smtClean="0"/>
              <a:t>Schools</a:t>
            </a:r>
            <a:endParaRPr lang="de-AT" dirty="0"/>
          </a:p>
        </p:txBody>
      </p:sp>
      <p:sp>
        <p:nvSpPr>
          <p:cNvPr id="23" name="Textfeld 22"/>
          <p:cNvSpPr txBox="1"/>
          <p:nvPr/>
        </p:nvSpPr>
        <p:spPr>
          <a:xfrm>
            <a:off x="4632960" y="5391912"/>
            <a:ext cx="902811" cy="369332"/>
          </a:xfrm>
          <a:prstGeom prst="rect">
            <a:avLst/>
          </a:prstGeom>
          <a:noFill/>
        </p:spPr>
        <p:txBody>
          <a:bodyPr wrap="none" rtlCol="0">
            <a:spAutoFit/>
          </a:bodyPr>
          <a:lstStyle/>
          <a:p>
            <a:r>
              <a:rPr lang="de-AT" dirty="0" err="1" smtClean="0"/>
              <a:t>Admim</a:t>
            </a:r>
            <a:endParaRPr lang="de-AT" dirty="0"/>
          </a:p>
        </p:txBody>
      </p:sp>
      <p:sp>
        <p:nvSpPr>
          <p:cNvPr id="24" name="Textfeld 23"/>
          <p:cNvSpPr txBox="1"/>
          <p:nvPr/>
        </p:nvSpPr>
        <p:spPr>
          <a:xfrm>
            <a:off x="5772912" y="5370576"/>
            <a:ext cx="2065437" cy="369332"/>
          </a:xfrm>
          <a:prstGeom prst="rect">
            <a:avLst/>
          </a:prstGeom>
          <a:noFill/>
        </p:spPr>
        <p:txBody>
          <a:bodyPr wrap="none" rtlCol="0">
            <a:spAutoFit/>
          </a:bodyPr>
          <a:lstStyle/>
          <a:p>
            <a:r>
              <a:rPr lang="de-AT" dirty="0" err="1" smtClean="0"/>
              <a:t>Water</a:t>
            </a:r>
            <a:r>
              <a:rPr lang="de-AT" dirty="0" smtClean="0"/>
              <a:t>/</a:t>
            </a:r>
            <a:r>
              <a:rPr lang="de-AT" dirty="0" err="1" smtClean="0"/>
              <a:t>Wastewater</a:t>
            </a:r>
            <a:endParaRPr lang="de-AT"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nodePh="1">
                                  <p:stCondLst>
                                    <p:cond delay="3000"/>
                                  </p:stCondLst>
                                  <p:endCondLst>
                                    <p:cond evt="begin" delay="0">
                                      <p:tn val="5"/>
                                    </p:cond>
                                  </p:endCondLst>
                                  <p:childTnLst>
                                    <p:set>
                                      <p:cBhvr>
                                        <p:cTn id="6" dur="1" fill="hold">
                                          <p:stCondLst>
                                            <p:cond delay="0"/>
                                          </p:stCondLst>
                                        </p:cTn>
                                        <p:tgtEl>
                                          <p:spTgt spid="6156"/>
                                        </p:tgtEl>
                                        <p:attrNameLst>
                                          <p:attrName>style.visibility</p:attrName>
                                        </p:attrNameLst>
                                      </p:cBhvr>
                                      <p:to>
                                        <p:strVal val="visible"/>
                                      </p:to>
                                    </p:set>
                                    <p:anim calcmode="lin" valueType="num">
                                      <p:cBhvr additive="base">
                                        <p:cTn id="7" dur="500" fill="hold"/>
                                        <p:tgtEl>
                                          <p:spTgt spid="6156"/>
                                        </p:tgtEl>
                                        <p:attrNameLst>
                                          <p:attrName>ppt_x</p:attrName>
                                        </p:attrNameLst>
                                      </p:cBhvr>
                                      <p:tavLst>
                                        <p:tav tm="0">
                                          <p:val>
                                            <p:strVal val="0-#ppt_w/2"/>
                                          </p:val>
                                        </p:tav>
                                        <p:tav tm="100000">
                                          <p:val>
                                            <p:strVal val="#ppt_x"/>
                                          </p:val>
                                        </p:tav>
                                      </p:tavLst>
                                    </p:anim>
                                    <p:anim calcmode="lin" valueType="num">
                                      <p:cBhvr additive="base">
                                        <p:cTn id="8" dur="500" fill="hold"/>
                                        <p:tgtEl>
                                          <p:spTgt spid="61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6"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6" name="Text Box 12"/>
          <p:cNvSpPr txBox="1">
            <a:spLocks noChangeArrowheads="1"/>
          </p:cNvSpPr>
          <p:nvPr/>
        </p:nvSpPr>
        <p:spPr bwMode="auto">
          <a:xfrm>
            <a:off x="-4786313" y="2927350"/>
            <a:ext cx="8489951" cy="647700"/>
          </a:xfrm>
          <a:prstGeom prst="rect">
            <a:avLst/>
          </a:prstGeom>
          <a:noFill/>
          <a:ln w="9525">
            <a:noFill/>
            <a:miter lim="800000"/>
            <a:headEnd/>
            <a:tailEnd/>
          </a:ln>
        </p:spPr>
        <p:txBody>
          <a:bodyPr>
            <a:spAutoFit/>
          </a:bodyPr>
          <a:lstStyle/>
          <a:p>
            <a:endParaRPr lang="de-DE"/>
          </a:p>
          <a:p>
            <a:endParaRPr lang="en-GB"/>
          </a:p>
        </p:txBody>
      </p:sp>
      <p:sp>
        <p:nvSpPr>
          <p:cNvPr id="13315" name="Rectangle 2"/>
          <p:cNvSpPr txBox="1">
            <a:spLocks noChangeArrowheads="1"/>
          </p:cNvSpPr>
          <p:nvPr/>
        </p:nvSpPr>
        <p:spPr bwMode="auto">
          <a:xfrm>
            <a:off x="455613" y="341313"/>
            <a:ext cx="8305800" cy="719137"/>
          </a:xfrm>
          <a:prstGeom prst="rect">
            <a:avLst/>
          </a:prstGeom>
          <a:noFill/>
          <a:ln w="9525">
            <a:noFill/>
            <a:miter lim="800000"/>
            <a:headEnd/>
            <a:tailEnd/>
          </a:ln>
        </p:spPr>
        <p:txBody>
          <a:bodyPr lIns="0" tIns="0" rIns="0" bIns="0" anchor="ctr"/>
          <a:lstStyle/>
          <a:p>
            <a:pPr algn="ctr" defTabSz="914400" eaLnBrk="0" hangingPunct="0"/>
            <a:r>
              <a:rPr lang="en-US" altLang="zh-CN" sz="3600" b="1" dirty="0">
                <a:latin typeface="+mj-lt"/>
                <a:ea typeface="+mj-ea"/>
                <a:cs typeface="+mj-cs"/>
              </a:rPr>
              <a:t>Energy Team – </a:t>
            </a:r>
            <a:endParaRPr lang="en-US" altLang="zh-CN" sz="3600" b="1" dirty="0" smtClean="0">
              <a:latin typeface="+mj-lt"/>
              <a:ea typeface="+mj-ea"/>
              <a:cs typeface="+mj-cs"/>
            </a:endParaRPr>
          </a:p>
          <a:p>
            <a:pPr algn="ctr" defTabSz="914400" eaLnBrk="0" hangingPunct="0"/>
            <a:r>
              <a:rPr lang="en-US" altLang="zh-CN" sz="3600" b="1" dirty="0" smtClean="0">
                <a:latin typeface="+mj-lt"/>
                <a:ea typeface="+mj-ea"/>
                <a:cs typeface="+mj-cs"/>
              </a:rPr>
              <a:t>Political </a:t>
            </a:r>
            <a:r>
              <a:rPr lang="en-US" altLang="zh-CN" sz="3600" b="1" dirty="0">
                <a:latin typeface="+mj-lt"/>
                <a:ea typeface="+mj-ea"/>
                <a:cs typeface="+mj-cs"/>
              </a:rPr>
              <a:t>representatives</a:t>
            </a:r>
          </a:p>
        </p:txBody>
      </p:sp>
      <p:pic>
        <p:nvPicPr>
          <p:cNvPr id="13316" name="Grafik 4" descr="Gemeinderat2.gif"/>
          <p:cNvPicPr>
            <a:picLocks noChangeAspect="1"/>
          </p:cNvPicPr>
          <p:nvPr/>
        </p:nvPicPr>
        <p:blipFill>
          <a:blip r:embed="rId3" cstate="print"/>
          <a:srcRect/>
          <a:stretch>
            <a:fillRect/>
          </a:stretch>
        </p:blipFill>
        <p:spPr bwMode="auto">
          <a:xfrm>
            <a:off x="1127125" y="1665288"/>
            <a:ext cx="6889750" cy="3527425"/>
          </a:xfrm>
          <a:prstGeom prst="rect">
            <a:avLst/>
          </a:prstGeom>
          <a:noFill/>
          <a:ln w="9525">
            <a:noFill/>
            <a:miter lim="800000"/>
            <a:headEnd/>
            <a:tailEnd/>
          </a:ln>
        </p:spPr>
      </p:pic>
      <p:sp>
        <p:nvSpPr>
          <p:cNvPr id="13318" name="Slide Number Placeholder 3"/>
          <p:cNvSpPr>
            <a:spLocks noGrp="1"/>
          </p:cNvSpPr>
          <p:nvPr>
            <p:ph type="sldNum" sz="quarter" idx="12"/>
          </p:nvPr>
        </p:nvSpPr>
        <p:spPr>
          <a:noFill/>
        </p:spPr>
        <p:txBody>
          <a:bodyPr/>
          <a:lstStyle/>
          <a:p>
            <a:fld id="{37520E98-7921-45E2-835C-A16E244601D1}" type="slidenum">
              <a:rPr lang="en-GB" smtClean="0">
                <a:latin typeface="Arial" charset="0"/>
              </a:rPr>
              <a:pPr/>
              <a:t>9</a:t>
            </a:fld>
            <a:endParaRPr lang="en-GB" smtClean="0">
              <a:latin typeface="Arial" charset="0"/>
            </a:endParaRPr>
          </a:p>
        </p:txBody>
      </p:sp>
      <p:sp>
        <p:nvSpPr>
          <p:cNvPr id="6" name="Textfeld 5"/>
          <p:cNvSpPr txBox="1"/>
          <p:nvPr/>
        </p:nvSpPr>
        <p:spPr>
          <a:xfrm>
            <a:off x="3236976" y="5312664"/>
            <a:ext cx="1903085" cy="369332"/>
          </a:xfrm>
          <a:prstGeom prst="rect">
            <a:avLst/>
          </a:prstGeom>
          <a:noFill/>
        </p:spPr>
        <p:txBody>
          <a:bodyPr wrap="none" rtlCol="0">
            <a:spAutoFit/>
          </a:bodyPr>
          <a:lstStyle/>
          <a:p>
            <a:r>
              <a:rPr lang="de-AT" dirty="0" smtClean="0"/>
              <a:t>5 </a:t>
            </a:r>
            <a:r>
              <a:rPr lang="de-AT" dirty="0" err="1" smtClean="0"/>
              <a:t>political</a:t>
            </a:r>
            <a:r>
              <a:rPr lang="de-AT" dirty="0" smtClean="0"/>
              <a:t> </a:t>
            </a:r>
            <a:r>
              <a:rPr lang="de-AT" dirty="0" err="1" smtClean="0"/>
              <a:t>parties</a:t>
            </a:r>
            <a:endParaRPr lang="de-AT"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nodePh="1">
                                  <p:stCondLst>
                                    <p:cond delay="3000"/>
                                  </p:stCondLst>
                                  <p:endCondLst>
                                    <p:cond evt="begin" delay="0">
                                      <p:tn val="5"/>
                                    </p:cond>
                                  </p:endCondLst>
                                  <p:childTnLst>
                                    <p:set>
                                      <p:cBhvr>
                                        <p:cTn id="6" dur="1" fill="hold">
                                          <p:stCondLst>
                                            <p:cond delay="0"/>
                                          </p:stCondLst>
                                        </p:cTn>
                                        <p:tgtEl>
                                          <p:spTgt spid="6156"/>
                                        </p:tgtEl>
                                        <p:attrNameLst>
                                          <p:attrName>style.visibility</p:attrName>
                                        </p:attrNameLst>
                                      </p:cBhvr>
                                      <p:to>
                                        <p:strVal val="visible"/>
                                      </p:to>
                                    </p:set>
                                    <p:anim calcmode="lin" valueType="num">
                                      <p:cBhvr additive="base">
                                        <p:cTn id="7" dur="500" fill="hold"/>
                                        <p:tgtEl>
                                          <p:spTgt spid="6156"/>
                                        </p:tgtEl>
                                        <p:attrNameLst>
                                          <p:attrName>ppt_x</p:attrName>
                                        </p:attrNameLst>
                                      </p:cBhvr>
                                      <p:tavLst>
                                        <p:tav tm="0">
                                          <p:val>
                                            <p:strVal val="0-#ppt_w/2"/>
                                          </p:val>
                                        </p:tav>
                                        <p:tav tm="100000">
                                          <p:val>
                                            <p:strVal val="#ppt_x"/>
                                          </p:val>
                                        </p:tav>
                                      </p:tavLst>
                                    </p:anim>
                                    <p:anim calcmode="lin" valueType="num">
                                      <p:cBhvr additive="base">
                                        <p:cTn id="8" dur="500" fill="hold"/>
                                        <p:tgtEl>
                                          <p:spTgt spid="61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6" grpId="0" autoUpdateAnimBg="0"/>
    </p:bldLst>
  </p:timing>
</p:sld>
</file>

<file path=ppt/theme/theme1.xml><?xml version="1.0" encoding="utf-8"?>
<a:theme xmlns:a="http://schemas.openxmlformats.org/drawingml/2006/main" name="New ISO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New ISO Template - slide numbers - new logo 4-3 normal screen.potx" id="{B31D96A7-1A4D-4ED7-89D5-39EEB40C1B34}" vid="{15FDD6CD-497F-4AD4-8301-EFEF6330B569}"/>
    </a:ext>
  </a:extLst>
</a:theme>
</file>

<file path=ppt/theme/theme2.xml><?xml version="1.0" encoding="utf-8"?>
<a:theme xmlns:a="http://schemas.openxmlformats.org/drawingml/2006/main" name="Logo and line (best for main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New ISO Template - slide numbers - new logo 4-3 normal screen.potx" id="{B31D96A7-1A4D-4ED7-89D5-39EEB40C1B34}" vid="{F80AB44C-510B-43D8-B145-88DAEBDFB5E7}"/>
    </a:ext>
  </a:extLst>
</a:theme>
</file>

<file path=ppt/theme/theme3.xml><?xml version="1.0" encoding="utf-8"?>
<a:theme xmlns:a="http://schemas.openxmlformats.org/drawingml/2006/main" name="Small logo no l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New ISO Template - slide numbers - new logo 4-3 normal screen.potx" id="{B31D96A7-1A4D-4ED7-89D5-39EEB40C1B34}" vid="{9E2E7539-C22B-470D-B433-3984098EF1AE}"/>
    </a:ext>
  </a:extLst>
</a:theme>
</file>

<file path=ppt/theme/theme4.xml><?xml version="1.0" encoding="utf-8"?>
<a:theme xmlns:a="http://schemas.openxmlformats.org/drawingml/2006/main" name="Blank (no logo or l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New ISO Template - slide numbers - new logo 4-3 normal screen.potx" id="{B31D96A7-1A4D-4ED7-89D5-39EEB40C1B34}" vid="{B5D7F16A-26D6-4153-9287-D52277145BE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SO Sans Images 13">
    <a:dk1>
      <a:srgbClr val="3C3C3C"/>
    </a:dk1>
    <a:lt1>
      <a:srgbClr val="FFFFFF"/>
    </a:lt1>
    <a:dk2>
      <a:srgbClr val="3C3C3C"/>
    </a:dk2>
    <a:lt2>
      <a:srgbClr val="808080"/>
    </a:lt2>
    <a:accent1>
      <a:srgbClr val="4F7DB2"/>
    </a:accent1>
    <a:accent2>
      <a:srgbClr val="3366FF"/>
    </a:accent2>
    <a:accent3>
      <a:srgbClr val="FFFFFF"/>
    </a:accent3>
    <a:accent4>
      <a:srgbClr val="323232"/>
    </a:accent4>
    <a:accent5>
      <a:srgbClr val="B2BFD5"/>
    </a:accent5>
    <a:accent6>
      <a:srgbClr val="2D5CE7"/>
    </a:accent6>
    <a:hlink>
      <a:srgbClr val="CCCC00"/>
    </a:hlink>
    <a:folHlink>
      <a:srgbClr val="FF5050"/>
    </a:folHlink>
  </a:clrScheme>
</a:themeOverride>
</file>

<file path=docProps/app.xml><?xml version="1.0" encoding="utf-8"?>
<Properties xmlns="http://schemas.openxmlformats.org/officeDocument/2006/extended-properties" xmlns:vt="http://schemas.openxmlformats.org/officeDocument/2006/docPropsVTypes">
  <Template/>
  <TotalTime>0</TotalTime>
  <Words>1374</Words>
  <Application>Microsoft Office PowerPoint</Application>
  <PresentationFormat>Bildschirmpräsentation (4:3)</PresentationFormat>
  <Paragraphs>306</Paragraphs>
  <Slides>27</Slides>
  <Notes>27</Notes>
  <HiddenSlides>0</HiddenSlides>
  <MMClips>0</MMClips>
  <ScaleCrop>false</ScaleCrop>
  <HeadingPairs>
    <vt:vector size="4" baseType="variant">
      <vt:variant>
        <vt:lpstr>Design</vt:lpstr>
      </vt:variant>
      <vt:variant>
        <vt:i4>4</vt:i4>
      </vt:variant>
      <vt:variant>
        <vt:lpstr>Folientitel</vt:lpstr>
      </vt:variant>
      <vt:variant>
        <vt:i4>27</vt:i4>
      </vt:variant>
    </vt:vector>
  </HeadingPairs>
  <TitlesOfParts>
    <vt:vector size="31" baseType="lpstr">
      <vt:lpstr>New ISO Template</vt:lpstr>
      <vt:lpstr>Logo and line (best for main title slide)</vt:lpstr>
      <vt:lpstr>Small logo no line</vt:lpstr>
      <vt:lpstr>Blank (no logo or line)</vt:lpstr>
      <vt:lpstr>Case study municipality</vt:lpstr>
      <vt:lpstr>Contents</vt:lpstr>
      <vt:lpstr>Municipality  Eisenkappel-Vellach </vt:lpstr>
      <vt:lpstr>Challenges and Reasons  to implement ISO50001</vt:lpstr>
      <vt:lpstr>Solutions</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Folie 21</vt:lpstr>
      <vt:lpstr>Folie 22</vt:lpstr>
      <vt:lpstr>Folie 23</vt:lpstr>
      <vt:lpstr>Folie 24</vt:lpstr>
      <vt:lpstr>Results</vt:lpstr>
      <vt:lpstr>Conclusion</vt:lpstr>
      <vt:lpstr>Folie 27</vt:lpstr>
    </vt:vector>
  </TitlesOfParts>
  <Company>ISO Central Secretariat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PRINCIPI Luigi</dc:creator>
  <cp:lastModifiedBy>Rainer</cp:lastModifiedBy>
  <cp:revision>28</cp:revision>
  <dcterms:created xsi:type="dcterms:W3CDTF">2014-03-27T11:53:28Z</dcterms:created>
  <dcterms:modified xsi:type="dcterms:W3CDTF">2016-02-16T05:44:44Z</dcterms:modified>
</cp:coreProperties>
</file>